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7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300" r:id="rId13"/>
    <p:sldId id="271" r:id="rId14"/>
    <p:sldId id="299" r:id="rId15"/>
    <p:sldId id="272" r:id="rId16"/>
    <p:sldId id="298" r:id="rId17"/>
    <p:sldId id="273" r:id="rId18"/>
    <p:sldId id="276" r:id="rId19"/>
    <p:sldId id="275" r:id="rId20"/>
    <p:sldId id="280" r:id="rId21"/>
    <p:sldId id="278" r:id="rId22"/>
    <p:sldId id="279" r:id="rId23"/>
    <p:sldId id="282" r:id="rId24"/>
    <p:sldId id="284" r:id="rId25"/>
    <p:sldId id="281" r:id="rId26"/>
    <p:sldId id="283" r:id="rId27"/>
    <p:sldId id="285" r:id="rId28"/>
    <p:sldId id="286" r:id="rId29"/>
    <p:sldId id="287" r:id="rId30"/>
    <p:sldId id="288" r:id="rId31"/>
    <p:sldId id="289" r:id="rId32"/>
    <p:sldId id="277" r:id="rId33"/>
    <p:sldId id="290" r:id="rId34"/>
    <p:sldId id="291" r:id="rId35"/>
    <p:sldId id="292" r:id="rId36"/>
    <p:sldId id="297" r:id="rId37"/>
    <p:sldId id="293" r:id="rId38"/>
    <p:sldId id="294" r:id="rId39"/>
    <p:sldId id="295" r:id="rId40"/>
    <p:sldId id="296" r:id="rId41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9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2T15:42:45.938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0 2582 24575,'5'4'0,"4"-3"0,-4 8 0,9-8 0,8 8 0,6-2 0,0-1 0,20 7 0,-3-4 0,8 6 0,10-6 0,-10 3 0,14-2 0,-1-1 0,1 6 0,0-13 0,13 14 0,-10-14 0,10 14 0,-13-7 0,0 0 0,-14-1 0,-4-8 0,1 0 0,-19 0 0,31 0 0,-1 7 0,9 2 0,13 1 0,-3 6 0,-10-14 0,11 7 0,-15-9 0,1 0 0,27 0 0,-34 0 0,30 0 0,-37 0 0,28 0-709,16 0 709,-46 0 0,-1 0 0,48 0 0,-28-1 0,-3 2 0,0 4 0,-1-5 0,2 1 0,16 14 0,-11-13 0,-14 7 0,0 1 0,28 2 0,-30-5 0,1-2 0,39 5-169,-16-10 169,-15 0 0,-20 0 0,15 0 0,-29 0 0,33-6 0,-25 5 0,12-10 702,-28 10-702,1-8 176,-3 2-176,-1 2 0,13-6 0,8 3 0,11 0 0,13 1 0,1 0 0,-1-3 0,-20 1 0,29-7 0,-40 3 0,42 2 0,-38-10 0,3 18 0,-8-18 0,-14 14 0,14-10 0,-13 7 0,5 0 0,-7 1 0,7-2 0,-9 1 0,16-1 0,-21 1 0,13-5 0,-14 9 0,6-6 0,6 5 0,21-9 0,-5 3 0,6 1 0,-19 3 0,14 0 0,-8 3 0,17-7 0,1-3 0,-11 2 0,10-7 0,-13 9 0,0 0 0,13-2 0,4-1 0,14-2 0,0 1 0,-14 6 0,10-12 0,-10 11 0,0-6 0,10 3 0,-24 7 0,38-11 0,-42 11 0,40-2 0,-16 9 0,11 0 0,10 0 0,-27 0 0,-3 0 0,-14 0 0,0-5 0,-1 3 0,1-8 0,14 8 0,-11-8 0,10 3 0,-13 1 0,0-5 0,14 10 0,-11-10 0,24 2 0,-24-3 0,24-4 0,-23 3 0,23-3 0,-24 4 0,11-2 0,-1 0 0,-10 1 0,25-3 0,-12 9 0,15-8 0,-14 8 0,10-9 0,-24 3 0,25-3 0,-25 4 0,10-2 0,-13 2 0,0-6 0,0 5 0,0-4 0,-1 10 0,1-3 0,8-1 0,-6-2 0,-1 2 0,-3 1 0,-6 8 0,8-8 0,13 8 0,-10-3 0,11 5 0,-14 0 0,0 0 0,-1 0 0,1 0 0,0 0 0,8 0 0,-6 0 0,-1 0 0,-4 0 0,-12 0 0,5 0 0,-7 0 0,0 0 0,0-4 0,-1 3 0,1-8 0,7 8 0,-9-3 0,8 0 0,-10 3 0,3-3 0,17 0 0,-12 3 0,19-3 0,-21 4 0,5 4 0,0-3 0,-9 3 0,16-4 0,-9 0 0,25 7 0,-10-5 0,11 6 0,-14-8 0,0 0 0,13 0 0,4 7 0,0-5 0,10 5 0,-10 1 0,27-7 0,-10 7 0,11-8 0,-28 0 0,24 0 0,-42 0 0,40 7 0,-16-5 0,-3 11 0,35-3 0,-35-3 0,24 2 0,17-4 0,-23-3 0,8 3 0,-19-5 0,-31 0 0,16 0 0,-6 0 0,-3 0 0,24 0 0,-24 0 0,24 0 0,-10 0 0,14 0 0,-14-5 0,-4 3 0,-13-8 0,27 8 0,-20-8 0,34 8 0,-24-3 0,0 5 0,10 0 0,-10 0 0,0 0 0,-4 0 0,1-7 0,-11 5 0,3-10 0,-8 6 0,-13-4 0,13 4 0,-14-2 0,7 2 0,-9-7 0,1 2 0,7-3 0,-5 0 0,13-4 0,-14 3 0,7-5 0,-8 9 0,-1-6 0,1 6 0,7-9 0,-5 5 0,5-2 0,1-3 0,1 8 0,0-8 0,-2 9 0,1-4 0,-7 5 0,14-1 0,-13 1 0,5 4 0,0 1 0,3 5 0,6 0 0,1 0 0,14 0 0,3 0 0,13 0 0,-13 0 0,10 8 0,-10 1 0,14 0 0,-14-1 0,10-1 0,-24-5 0,27 5 0,-34-7 0,18 0 0,-34 0 0,10 0 0,-12 0 0,5 0 0,0 0 0,-5-4 0,4 3 0,-8-3 0,8 4 0,-8 0 0,8 0 0,1 0 0,-4 0 0,3 0 0,-9 0 0,5 0 0,-4 0 0,4 0 0,-1 0 0,2-4 0,4 3 0,-1-3 0,9-2 0,1 0 0,22-1 0,-19-2 0,30 0 0,14-6 0,-1 6 0,1 0 0,14 0 0,-37-1 0,42-1 0,-13-5 0,-11 6 0,-11-1 0,30-5 0,-37 13 0,42-14 0,2 1 0,-22 5 0,9-10 0,-20 13 0,-24-5 0,24-3 0,-24 4 0,25-5 0,-33 6 0,17-8 0,-6 5 0,11-13 0,-12 16 0,19-12 0,-5 4 0,43-2-396,-48 7 0,0 0 396,48-6 0,-20 2 0,-5-1 0,-10 1 0,16-6 0,1 1 0,0 5-764,-18-2 1,4-1 763,6 8 0,-1 2 0,-12 0 0,0 0-416,3 1 1,1 1 415,-7 8 0,-1 0 0,-5-7 0,1-1 0,19 7 0,-2 2 0,9-9 0,-10 5 0,-2-1 0,9-6 0,-12 0 0,1 0 0,24 0 0,7-6 0,-41 10 0,-4-1 0,1-5 0,30-8 0,-6 1 0,-2 0 0,3 4 0,-26 6 697,32-8-697,-28 3 0,10-1 1516,-24 4-1516,10-2 937,1 0-937,19-6 0,-12 4 0,8-3 0,-29 7 0,-8 1 0,-2 5 0,-7-3 0,0 4 0,0-4 0,7-2 0,-10 6 0,10-5 0,-4 4 0,-1-4 0,5 0 0,-7 0 0,-1 1 0,-3 4 0,3-3 0,-8 2 0,3-3 0,-3 4 0,-1-8 0,1 7 0,-1-7 0,0 3 0,-3 1 0,2-1 0,-3-3 0,4 2 0,5-15 0,-4 10 0,4-7 0,-5 9 0,-4 1 0,4 7 0,-8-7 0,7 8 0,-3-4 0,1-1 0,2 1 0,-3 0 0,0-1 0,4 1 0,-4-1 0,0 1 0,3 4 0,-7-3 0,4 6 0,-5-2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2T15:42:57.715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1 286 24575,'26'-5'0,"2"-5"0,8 4 0,0-1 0,14 2 0,2-3 0,29-2 0,3 0-349,-29 0 1,1 2 348,31 6 0,-13-8 0,1-1-1291,19 9 1291,-11-4 0,1 1 0,-32 5 0,0 0 0,33 0 0,-3 0 0,-2 0 0,0 0 0,0 0 0,11 0 0,-28 0 0,2 0 0,-8 1 0,-3-2-417,44-7 417,-1 5 0,1-14 0,-1 15 0,1-7 0,-15 9 0,11 0 0,-37 0 0,33 0 0,-33 0 0,37 0 0,5-7 0,-25 5 0,-19-1 0,-3-1 0,4-4 0,25 6 0,-15-13 0,1 14 0,0-14 0,13 13 637,-24-11-637,21 12 0,-10-13 1306,-11 12-1306,21-7 0,-24 2 0,27 5 0,-30-6 0,0 1 0,24 5 462,19-5-462,-40 7 0,0 0 0,10 0 0,4 0 0,3 0 0,10 0 0,-13 0 0,-1 0 0,1 0 0,-1 0 0,15 0 0,-11 7 0,10-5 0,16 11 0,-8-12-513,-17 7 0,-1 0 513,21-6 0,-31 7 0,1 1 0,37 2 0,-35-2 0,2 1 0,1-5 0,0 0 0,-1 3 0,-1 1 0,0-4 0,-3-1 0,26 6 0,-27-1 0,1-1 0,26 2 0,-32-5 0,2 0 0,-2 3 0,1 0 0,-6-3 0,1-1 0,5 5 0,-1 1 0,15-1-143,20 8 143,-33-9 0,23 9 0,-25-13 0,-2-1 0,3 8 0,-5-8 0,0 0 0,8 11 0,11 2 0,25 2 0,-25-9 0,10 6 0,16 1 0,-22 1 0,-17-1 0,-4 0 0,-8-5 0,29 13 0,-47-18 0,36 16 0,-35-14 1019,18 11-1019,-29-14 150,9 4-150,-7 0 0,7 0 0,-5 0 0,5 0 0,1 6 0,-7-5 0,14 6 0,3 3 0,-7-7 0,12 9 0,-14-6 0,1-4 0,4 10 0,-12-11 0,13 11 0,-13-11 0,5 9 0,0-3 0,-5-2 0,5 5 0,1-3 0,-7 2 0,6 2 0,-7-6 0,0 3 0,0-4 0,-1 1 0,1 2 0,0-2 0,0 4 0,7 2 0,-5-6 0,5 5 0,-12-6 0,12 7 0,-10-1 0,10 1 0,-11-7 0,17 18 0,-14-14 0,10 10 0,-10-10 0,-4-3 0,5 3 0,0 1 0,7 2 0,-5-6 0,1 5 0,-4-5 0,-4 4 0,5-5 0,0 4 0,-1-4 0,1 5 0,0 0 0,0 0 0,-5-5 0,12 12 0,-9-9 0,10 10 0,-13-8 0,4-1 0,4 3 0,-5-1 0,8 1 0,-10-3 0,3 1 0,1-4 0,-4 2 0,6 2 0,-5 1 0,3-1 0,-2-2 0,-6-6 0,7 6 0,-8-6 0,8 6 0,-4-2 0,1 0 0,2 2 0,-6-2 0,7 4 0,-4-1 0,5 1 0,-5-4 0,0 2 0,-1-2 0,-2 4 0,2-5 0,1 4 0,-4-4 0,8 1 0,-8 3 0,4-12 0,-5 11 0,1-11 0,-1 11 0,0-6 0,1 7 0,-1-8 0,5 8 0,-4-4 0,8 5 0,-12-4 0,11 2 0,-7-2 0,5 4 0,2-1 0,0 9 0,-2-7 0,8 14 0,-12-13 0,9 5 0,-10-11 0,3 2 0,-3-2 0,-1-1 0,1 0 0,-1-5 0,4 5 0,-6-4 0,5 4 0,-11-5 0,8 1 0,-8-1 0,7-4 0,-7 3 0,7-2 0,-7 3 0,8 0 0,-4-3 0,0 2 0,3-3 0,-7 4 0,8 1 0,-8-1 0,7-4 0,-7 4 0,7-4 0,-7 4 0,8 1 0,-4-1 0,0 0 0,-1 1 0,1-5 0,-4 3 0,7-3 0,-7 5 0,3-1 0,0 1 0,-3-1 0,8 0 0,-8 1 0,7-1 0,-7 0 0,7 1 0,-7-1 0,4 0 0,-1-3 0,-3 2 0,3-3 0,-4 5 0,0-1 0,4 0 0,-3 1 0,3-1 0,0-4 0,-2 4 0,2-4 0,-4 4 0,0 0 0,4-3 0,-3 2 0,3-3 0,-4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2T15:50:39.66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2200 600 24575,'-13'0'0,"-2"4"0,-11-3 0,5 3 0,-27 4 0,17-1 0,-32 2 0,10 3 0,-28-1 0,11 6 0,4-1 0,-11 1 0,42-5 0,-27-3 0,20 3 0,3-5 0,-3 2 0,8 2 0,6-5 0,0 5 0,-6-5 0,13 3 0,-12-3 0,4 5 0,5 0 0,-9 0 0,9 5 0,-11-2 0,6 6 0,-5-8 0,0 20 0,-17-6 0,13 8 0,-23-2 0,10 15 0,5-20 0,-2 25 0,21-33 0,2 15 0,-2-11 0,-1 6 0,7-10 0,-5 2 0,11-2 0,-10 2 0,8-6 0,-5 5 0,5-6 0,2 1 0,-4 3 0,5-4 0,-12 7 0,14-6 0,-13 5 0,6-1 0,3 1 0,-1-1 0,3-2 0,4-2 0,-8 4 0,8-1 0,-8 1 0,8-4 0,-5 10 0,1-9 0,2 18 0,-2-13 0,2 13 0,2-14 0,0 7 0,-5 7 0,5-11 0,-5 12 0,6-17 0,-2 9 0,6 1 0,-5 0 0,9-2 0,-8 1 0,7-7 0,-7 7 0,8-9 0,-8 1 0,8 0 0,-3 0 0,4-1 0,0 9 0,-4-6 0,3 2 0,-3 2 0,4-8 0,0 9 0,0-7 0,0 7 0,0-9 0,0 8 0,0-10 0,0 3 0,0-3 0,4-2 0,-3 5 0,3-6 0,-4 5 0,4-7 0,-3-1 0,8 0 0,-4 1 0,4-1 0,1-4 0,-5 4 0,3-4 0,-7 4 0,8-4 0,-4 4 0,4-4 0,0 0 0,1 3 0,-1-7 0,1 8 0,-1-4 0,0 4 0,1-4 0,3 4 0,-2-4 0,2 4 0,-4-3 0,1 2 0,-1-3 0,5 4 0,-4 1 0,8-5 0,-8 3 0,4-2 0,-1 3 0,-2 0 0,6-3 0,-2 2 0,4-7 0,-5 7 0,4-7 0,-4 8 0,1-8 0,3 3 0,-4-4 0,1 4 0,3 1 0,-8 0 0,8 4 0,-8-8 0,8 3 0,-8 0 0,8-3 0,-8 7 0,8-7 0,-8 8 0,8-8 0,-3 7 0,11-2 0,2 5 0,-4-4 0,1 2 0,-10-8 0,11 9 0,3-4 0,6 6 0,-6-1 0,18 3 0,-15-8 0,10 6 0,-8-6 0,-14-1 0,7 5 0,-9-9 0,1 3 0,0 0 0,0 1 0,-1 1 0,9 3 0,9-2 0,-6-1 0,5 4 0,-9-9 0,-5 7 0,13-7 0,-6 3 0,0 1 0,-1-4 0,-1 8 0,2-8 0,8 5 0,0-1 0,13-4 0,-9 5 0,9-1 0,-13-4 0,13 12 0,-17-11 0,29 5 0,-15-7 0,20 8 0,1-7 0,0 7 0,-15-8 0,-2 0 0,-14 0 0,13 0 0,4 0 0,0 0 0,-3 0 0,-26 0 0,22 0 0,-5 0 0,12 0 0,-3 0 0,-22 0 0,-2 0 0,1 0 0,-7 0 0,7 0 0,-9 0 0,9 0 0,-7 0 0,14 0 0,-5 0 0,6 0 0,1 0 0,0 0 0,0 0 0,29 0 0,-8 0 0,12 0 0,-6-8 0,-10 7 0,14-7 0,-14 8 0,-4 0 0,14 0 0,-20 0 0,34 0 0,-38 0 0,11 0 0,-1 0 0,-21 0 0,18 0 0,8 0 0,3 0 0,25 0 0,-15 0 0,0 0 0,-1 0 0,-13 5 0,24-3 0,-21 3 0,25 3 0,-36-7 0,30 7 0,-26-8 0,31 0 0,-27 0 0,24 0 0,-21 0 0,11 0 0,-4 0 0,18 0 0,-8 0 0,21 0 0,-27 0 0,-1 0 0,1 0 0,0 0 0,-14 0 0,10 0 0,-10 0 0,0 0 0,-4 0 0,9 0 0,-17 0 0,31 0 0,-33-6 0,3 5 0,6-4 0,-17 5 0,46-9 0,-20 7 0,23-14 0,-27 14 0,-4-11 0,-13 12 0,0-10 0,0 10 0,0-9 0,-1 3 0,-6 0 0,4-3 0,-16 4 0,8-4 0,-3-1 0,7 0 0,20-10 0,-10 1 0,-1 3 0,14-20 0,-24 25 0,33-37 0,-23 27 0,4-13 0,0 0 0,-5 8 0,14-17 0,-19 13 0,17-14 0,-10 1 0,-1 0 0,-5 10 0,-16 7 0,-2 1 0,1-2 0,-4 0 0,5-6 0,-12 5 0,6-6 0,-10 6 0,5-4 0,-1 4 0,-4-6 0,5-1 0,-6 8 0,0-6 0,0 13 0,0-13 0,0 6 0,0-8 0,-8-13 0,6 17 0,-5-16 0,2 20 0,-4-21 0,2 9 0,-5-2 0,2 0 0,-1 19 0,-5-19 0,2 22 0,2-14 0,-3 5 0,0 1 0,3 2 0,-5 7 0,0-7 0,2 5 0,-8-13 0,1 11 0,-4-11 0,-8 9 0,11-2 0,-6-2 0,10 13 0,-16-23 0,-1 7 0,-26-22 0,15 15 0,-14-12 0,17 12 0,1 1 0,-18-13 0,2 8 0,-14-4-258,27 12 1,2 2 257,-13-2 0,12 5 0,0 1 0,-10-2 0,-6-2 0,11 5 0,15 9 0,-1-3 0,0 9 515,8-3-515,-6-1 0,-8 2 0,3-8 0,-11 8 0,14-2 0,-13-5 0,-4 6 0,0-11 0,-10 9 0,10-9 0,-14 8 0,1-5 0,-1 8 0,14 1 0,4 1 0,-1 0 0,11 2 0,-38-6 0,34 5 0,-12 3 0,-7 5 0,27 5 0,-42-7 0,38 5 0,-10-6 0,13 3 0,-14 4 0,11-4 0,-10 5 0,13 0 0,8 0 0,-6 0 0,5-6 0,-6 5 0,-1-4 0,-14 5 0,19 0 0,-31 0 0,31 0 0,-19 0 0,14 0 0,-13 0 0,-12 0 0,-8 0 0,8-6 0,11 5 0,14-4 0,1 5 0,-1 0 0,-14 0 0,11 0 0,-24 0 0,10 0 0,-14 0 0,1 0 0,20 0 0,-31 5 0,28-4 0,-20 10 0,19-10 0,15 5 0,-1-1 0,0-4 0,0 4 0,-13 3 0,9-6 0,3 9 0,4-10 0,9 3 0,-12 2 0,8-1 0,-6 2 0,6 2 0,-1-8 0,-5 10 0,18-5 0,-17 0 0,17 2 0,-18-1 0,13 2 0,-1-2 0,4 1 0,4-3 0,-5 4 0,4 1 0,-2-1 0,6 1 0,-6-5 0,2 3 0,-8 1 0,8 2 0,-7 2 0,-7 15 0,11-19 0,-13 22 0,20-25 0,-6 12 0,2-8 0,0 4 0,2-5 0,-1 1 0,4-1 0,-4 0 0,5-3 0,0 2 0,-5 1 0,4-3 0,-4 7 0,5-8 0,0 5 0,-1-5 0,1 3 0,4-3 0,-4 0 0,4 4 0,-4-8 0,4 7 0,-4-3 0,4 1 0,0 2 0,-4-7 0,8 7 0,-7-7 0,3 8 0,0-4 0,-4 0 0,4 3 0,-4-2 0,-1 3 0,1 0 0,0-4 0,4 4 0,-4-8 0,4 7 0,-4-3 0,-1 1 0,5 2 0,-3-3 0,3 0 0,-5 4 0,1-4 0,-1 0 0,5 3 0,1-7 0,4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2T15:50:55.392"/>
    </inkml:context>
    <inkml:brush xml:id="br0">
      <inkml:brushProperty name="width" value="0.10583" units="cm"/>
      <inkml:brushProperty name="height" value="0.10583" units="cm"/>
      <inkml:brushProperty name="color" value="#5B2D90"/>
    </inkml:brush>
  </inkml:definitions>
  <inkml:trace contextRef="#ctx0" brushRef="#br0">2808 2059 24575,'-13'0'0,"-9"5"0,-7 2 0,-6 5 0,-29 3 0,8 7 0,-24 6 0,-1 16 0,33-18-345,-5 6 1,-1 3 344,-4 5 0,-20 16 0,7-2 0,19-13 0,1-1 0,-8 11 0,10-11 0,8 4 0,-12-3 0,22-12 0,3-8 0,2 1 0,-1-1 689,7-2-689,-7-2 0,6 8 0,-6-6 0,-9 21 0,6-15 0,-17 21 0,11-9 0,0-1 0,-10 10 0,10-10 0,2 8 0,-5-7 0,15 11 0,-18-8 0,11 11 0,-16-2 0,5 7 0,3-9 0,-12 13 0,9-4 0,2-9 0,-3 22 0,-6-3 0,11 4 0,-11-4 0,10-10 0,12-19 0,-9 5 0,13-6 0,5-8 0,-4 6 0,4-6 0,1 1 0,1-3 0,0 0 0,-1 3 0,-7 6 0,0 1 0,6 0 0,-5 0 0,10 0 0,-10-1 0,1 15 0,2-11 0,-14 38 0,21-42 0,-23 54 0,13-40 0,2 10 0,-13 29 0,25-57 0,-19 58 0,15-44 0,-1 8 0,5-11 0,-2-8 0,10-6 0,-4 1 0,5-3 0,-5-7 0,4-1 0,-3 9 0,4-7 0,0 7 0,0-1 0,0-5 0,0 12 0,0-12 0,0 13 0,0-18 0,0 33 0,5-21 0,-3 16 0,3-17 0,-1-9 0,-3 9 0,3-7 0,1 7 0,-4-9 0,3 1 0,0-4 0,-3 2 0,7-6 0,-7 6 0,8-2 0,-8 0 0,7-2 0,-7 1 0,7 0 0,-2 5 0,3 0 0,0-1 0,1-3 0,0 10 0,0-12 0,2 19 0,1-11 0,-5 6 0,4-4 0,-7-8 0,1-2 0,6 1 0,-6 5 0,8 0 0,-5 0 0,1-1 0,-1-8 0,0 4 0,1-1 0,-1-2 0,0 6 0,1-6 0,-5 2 0,3-3 0,-2-1 0,3 5 0,0-4 0,1 8 0,-1-8 0,-4 4 0,4-5 0,-4 4 0,0-2 0,3 2 0,-3-3 0,5 3 0,-5-2 0,3 2 0,-2 1 0,3-4 0,-4 4 0,3-5 0,-2 0 0,3 5 0,-4-4 0,4 4 0,-4-1 0,8 2 0,-6 0 0,5 2 0,-3-6 0,2 6 0,2-6 0,-7 6 0,2-6 0,-3 2 0,4-3 0,1-1 0,-1 0 0,0 1 0,1-1 0,-1 1 0,9 7 0,-7-9 0,7 12 0,-9-18 0,1 11 0,3-4 0,-2 2 0,6 2 0,-6-3 0,2-1 0,1 0 0,-4 1 0,8-1 0,-3 0 0,3 1 0,-3-1 0,2 0 0,-2 1 0,4-1 0,0 1 0,-5-1 0,4-4 0,-4 3 0,5-2 0,0 3 0,0 0 0,7 2 0,2-6 0,16 10 0,-14-8 0,13 3 0,-23-1 0,7-4 0,-1 5 0,-10-4 0,17-1 0,-16-1 0,17-3 0,-6 9 0,0-9 0,6 4 0,-13-5 0,13 6 0,7-5 0,28 10 0,-12-10 0,22 12 0,-26-12 0,0 7 0,24 1 0,-21-7 0,39 6 0,-12-8-1110,15 0 1110,-35 0 0,-1 0 0,28 0-273,-28 0 0,-2 0 273,10 0 0,-8-4 0,0 0 0,15 2 0,-22-7 0,0 1 0,26 7 0,-33-11 0,14 11 0,7-13 0,-9 12 0,34-15 0,-41 15 0,-4-11 1078,1 12-1078,3-12 578,13 12-578,1-14 0,-14 13 0,-4-5 0,1-1 0,32-1 0,-8-8 0,-12 8 0,0-1 0,25-8 0,11 6-924,-4-5 924,3-4 0,-47 10 0,1 0 0,12-5 0,-1 1 0,25-3 0,-33 3 0,0 1 0,43-7 0,-33 1 0,1 0-1060,-6 3 1,0 2 1059,11-2 0,-1 0 0,-18-2 0,-1 1-513,47-4 513,-44 10 0,2-4 0,17-11 0,-2 0-730,-22 15 0,2-2 730,15-9 0,7-5 0,-8 1 0,-13 5 0,-4 2 0,13-1 0,1-2 0,-2-5 0,-1-2 0,-5 3 0,1 0 0,13-1 0,1-2 0,-1-7 0,0 1 0,-4 8 0,-3 2 201,18-22-201,-25 19 0,2 0 0,-1 3 0,3 0 0,16-12 0,2-1 0,-7 5 0,0 1 0,-3 0 0,-3 1 0,18-12 0,1-1 0,2 7 0,1-7 0,1-2 0,-3 8 0,-28 5 0,35-11 0,-41 20 0,33-20 1894,-15 12-1894,-13 4 531,3-11-531,-19 13 0,24-23 0,-7 18 0,11-20 0,-14 21 0,10-20 1709,-15 12-1709,10-4 669,-13 8-669,-8 11 12,-4-5-12,3 4 0,3-16 0,23-8 0,-6-4 0,19 0 0,-33 11 0,22 9 0,-22-9 0,6 6 0,-13 5 0,2-8 0,14 3 0,4-15 0,3 9 0,-8-5 0,-18 23 0,10-11 0,7-11 0,-6 16 0,13-18 0,11-9 0,-16 13 0,-12 7 0,-2 2 0,1-1 0,11-11 0,-18 23 0,6-10 0,-1 11 0,0-10 0,23-9 0,-4-9 0,9-3 0,-12 4 0,-14 18 0,11-13 0,-11 13 0,-1-3 0,2-2 0,18-19 0,-18 20 0,-1 0 0,14-14 0,12-4 0,-21 10 0,19-9 0,-33 16 0,6 2 0,-10 2 0,-1 4 0,-1 1 0,14-12 0,-10 10 0,8-4 0,-12 7 0,8-7 0,-11 11 0,10-12 0,-14 17 0,7-9 0,-5 7 0,4-7 0,-10 9 0,3-1 0,1 0 0,-4 0 0,8 1 0,-8-1 0,4 0 0,0-8 0,2-1 0,1-9 0,-1 13 0,1-9 0,-6 17 0,4-11 0,-5 9 0,-1-1 0,1 0 0,-1 1 0,0-1 0,1 0 0,5-7 0,-4 9 0,6-16 0,-7 17 0,5-10 0,-5 7 0,4 0 0,-5 0 0,5 1 0,-3-9 0,3 7 0,-4-7 0,0 9 0,-1-1 0,7-7 0,-4-2 0,4-1 0,-5 3 0,-2 7 0,2-7 0,-2 5 0,-2-5 0,1 7 0,-2-7 0,4 5 0,2-13 0,-2 6 0,-3 0 0,4-6 0,-10 13 0,8-5 0,-8 7 0,4 1 0,-1-1 0,-3 0 0,7 0 0,-7 1 0,3-9 0,-4 11 0,0-17 0,0 17 0,0-18 0,0 13 0,0-5 0,0 7 0,0-7 0,0 5 0,0-5 0,-4 7 0,3 4 0,-3-2 0,0 2 0,3-4 0,-3 1 0,-5-5 0,7 3 0,-10-3 0,6 4 0,1 1 0,-3 3 0,3-3 0,-5 4 0,5-1 0,-3-2 0,3 6 0,-5-2 0,1-1 0,4 4 0,-8-12 0,7 11 0,-8-11 0,5 11 0,0-6 0,-1 6 0,1-7 0,0 8 0,-1-8 0,-3 8 0,2-8 0,-2 8 0,-1-8 0,4 8 0,-8-8 0,8 8 0,-4-4 0,1 1 0,-2 2 0,1-6 0,0 6 0,1-2 0,-2 3 0,0 1 0,-2 0 0,2-1 0,1 1 0,-12-2 0,2 0 0,-4 1 0,6-1 0,-3 1 0,8 0 0,-9 0 0,7 0 0,-7 0 0,5 0 0,-5 4 0,7-3 0,-7-2 0,5 4 0,-13-14 0,6 13 0,-8-10 0,0 7 0,8 0 0,-22-1 0,26 2 0,-18 0 0,15 5 0,-1-5 0,0 9 0,-6-10 0,6 5 0,-8-6 0,0 0 0,0 5 0,8-2 0,-6 8 0,6-9 0,-22 9 0,11-10 0,-10 10 0,20-9 0,-4 9 0,12-3 0,-13 4 0,6-5 0,-8 4 0,0-5 0,0 6 0,-13 0 0,10 0 0,-11 0 0,14 0 0,1 0 0,6 0 0,-5 0 0,14 0 0,-14 0 0,6 0 0,-8 0 0,0 6 0,0-5 0,-13 12 0,9-11 0,-9 10 0,13-5 0,0 0 0,1 3 0,-1-9 0,0 10 0,-14-2 0,-3 5 0,-13-4 0,21 1 0,-17-10 0,17 11 0,-22-10 0,1 12 0,-1-4 0,0-1 0,14 4 0,-10-5 0,-3 8 0,-5 1 0,-9 1 0,27-3 0,-10 1 0,10-9 0,8 4 0,-17-2 0,17 4 0,-35 5 0,23-3 0,-28-5 0,44 1 0,-17-10 0,22 10 0,0-5 0,8 1 0,-6 4 0,6-5 0,-8 6 0,0-5 0,1 3 0,-15-1 0,-3 6 0,8-6 0,-16 6 0,29-8 0,-47 7 0,22 0 0,-26 0 0,30 1 0,-10 1 0,32-4 0,-31 3 0,17-1 0,-22 2 0,1 1 0,-1 7 0,14-7 0,-10-1 0,-4 6 0,-3-10 0,-10 15 0,27-13 0,-10 2 0,10-1 0,0-1 0,-10 3 0,10 5 0,-28-3 0,-2 7-552,-15-7 552,14 7 0,30-15 0,1 0 0,-21 14 0,-6-9 0,3 10 0,7-7 0,-14 7 0,4-8 0,-1 9 0,11-8-80,4 6 80,-11-8 0,20 5 0,-37-1 0,11 14-1094,-1-15 1094,4 7-424,13-11 424,14-1 507,-10 1-507,24-4 76,-25 4-76,25-3 1103,-24 3-1103,10 6 464,8-7-464,-44 11 0,37-12 0,-29 2 0,32-2 0,13-2 0,0 0 0,0 0 0,8-1 0,2-1 0,0 1 0,-3-6 0,-6 11 0,11-9 0,-9 10 0,16-7 0,-9-4 0,7 2 0,0-2 0,5 3 0,-4-4 0,4 3 0,-5-2 0,4 3 0,-10 2 0,9-6 0,-7 5 0,6-5 0,2 4 0,1 0 0,-12 2 0,14-1 0,-13 0 0,10-1 0,1 1 0,-4-1 0,3 1 0,-3-1 0,3 0 0,-3 1 0,4-1 0,-5 0 0,5 1 0,0-1 0,0 0 0,4 1 0,-8-1 0,8-4 0,-4 8 0,1-11 0,2 10 0,-10-2 0,9 0 0,-5 0 0,3-2 0,4-3 0,-8 0 0,7 4 0,-2-4 0,4 4 0,-5 1 0,-1-1 0,1-4 0,-8 3 0,11-2 0,-7 3 0,9-4 0,3 4 0,-2-8 0,3 7 0,-5-7 0,1 3 0,4 0 0,-3-3 0,2 8 0,-3-8 0,4 7 0,-3-7 0,6 3 0,-2-4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939A-E349-1E49-8E22-FEF18D9AC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14242-A404-5B43-A579-E0D0AAD2D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853D-49E9-F74E-BEA7-F45FB478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02C97-0DF4-3441-9661-29AFF726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412E7-93AF-C04E-9811-C4702F7B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F4A3-29F9-5041-A428-C9F89BC6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42453-2A65-C841-B966-AF9420DC2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1CF6B-80F8-C346-8E06-439E8BAA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5132F-89D6-594E-A6E4-6CEEF3F10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9A053-7AC4-864B-BE05-E4DFCDB3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0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8296B1-4080-5348-9B5B-28B17D171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46090-ED3F-2E4E-A8D9-EE78DEF7A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8B752-F9A5-BB43-B598-D51C1B99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9C7B3-76EB-9E4A-8894-2326CAFC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DCA62-2D28-3A4C-8781-3F8A806A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80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C628-CBC3-554E-A36C-D722181A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A60A4-E62C-0249-A051-32B973BED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E244B-938C-9242-8536-8C04A7C4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CC588-4CC0-C742-8015-31660928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50D01-7735-624A-8AB9-09DFAD67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4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B1C0-A650-E442-82C6-7344EF2B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AA79F-2158-E944-A0F5-0EC591752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FFBE-43F3-DF48-B800-D4BE8A2A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8683A-39CE-2B41-BE18-D6C81490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423A0-60C8-894A-8886-2370FEFA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1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5659-961B-9A43-88F0-9F8B244A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1A0C-D8A3-3B4E-9203-0609A465B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3425E-7F0C-4648-A972-15D379CE5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DF969-5297-894E-B3B7-4E4A8F61C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8DDAE-A0E3-9746-AB3B-761E58D6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382F6-E1AC-2842-A2A5-F5CA2130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7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5412-F07B-1D4F-A2A7-D9AAE616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7AE83-EE25-404D-B6AD-AE4AE94BD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9FACB-5931-704F-8102-52B83DFC5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471C-552F-C44F-B384-C3083F104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DFDC8-1273-1A4C-94A4-9D8CDFE89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4C10A-7B8D-9F40-BA3A-D610E70F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17B72C-420C-FA42-94CE-612F087C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4B5AD-503E-C24B-996C-1AE85B0F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3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C2ED-C005-694B-8E05-D84D1A6F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9A81E-AD34-644C-8F21-5C51FC62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85F7E-647C-3C45-8503-BB72C666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9E6B4-F411-1248-8646-5EBB4857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0C6AB-AE76-FA47-B76C-F5CD0AA7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71FBE-1928-5A41-985C-4B0120A8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27CE0-5ADC-E347-8624-CEF048B4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69E6-FF03-4E4D-BD74-3E140B14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258D-97C2-0E4F-B5FB-CA86E8B0D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15FCC-B284-CE4E-9233-A00ECEEC0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753BD-1394-CE4E-97C4-57FA1157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FABDE-812E-B24A-861B-FB3D839B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1A5B6-1F82-2A4A-89B1-3230698A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1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CF74-6AED-2F40-A01C-CD823BFF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A0D2E-86B0-6A4A-B8B4-6E162206B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0DC4B-BF9C-D844-A87D-BAF36D807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1D482-1E74-EE45-AE48-F36F1787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B683C-8AB3-5443-A991-08FC3909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29392-98E1-CF48-8C91-B1078AA2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1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8D583-0F8B-FA4C-9713-BC396BF2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18769-601F-6E4B-A73F-9B72E441F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459C5-D6B3-BF48-AFA2-2477DC478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E4009-2BA4-F94C-A358-EC4043738FB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AC65F-62FC-9641-A7F3-668EE932D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EEA7C-E63D-E440-9321-288429870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3C9E2-FEA1-804F-93EB-F26320E02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7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protein-structure-prediction-machine-learning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protein-structure-prediction-machine-learning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teich-wasser-im-freien-gras-laub-310149/" TargetMode="External"/><Relationship Id="rId7" Type="http://schemas.openxmlformats.org/officeDocument/2006/relationships/hyperlink" Target="https://openclipart.org/detail/178578/trees-by-ahninniah-17857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openclipart.org/detail/76105/frog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teich-wasser-im-freien-gras-laub-310149/" TargetMode="External"/><Relationship Id="rId7" Type="http://schemas.openxmlformats.org/officeDocument/2006/relationships/hyperlink" Target="https://openclipart.org/detail/178578/trees-by-ahninniah-17857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openclipart.org/detail/76105/frog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ntomsandmonsters.com/2010/09/trail-cam-strangeness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ntomsandmonsters.com/2010/09/trail-cam-strangeness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89157&amp;picture=checkers-on-barre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37BD-11D1-B749-ABDC-051083257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Machine Learning in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A0B84-F0B8-5748-996C-AC5B78A80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BIO 4990/6990</a:t>
            </a:r>
          </a:p>
          <a:p>
            <a:pPr algn="l"/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January 17, 2024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Dr. Megan Smith</a:t>
            </a:r>
          </a:p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Mississippi State University</a:t>
            </a:r>
          </a:p>
        </p:txBody>
      </p:sp>
      <p:pic>
        <p:nvPicPr>
          <p:cNvPr id="1026" name="Picture 2" descr="machine learning in biology">
            <a:extLst>
              <a:ext uri="{FF2B5EF4-FFF2-40B4-BE49-F238E27FC236}">
                <a16:creationId xmlns:a16="http://schemas.microsoft.com/office/drawing/2014/main" id="{4D33A042-E88C-6443-B048-1DD3F2F81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343F50-ABE2-F340-BB2D-C33E06CEAA78}"/>
              </a:ext>
            </a:extLst>
          </p:cNvPr>
          <p:cNvSpPr txBox="1"/>
          <p:nvPr/>
        </p:nvSpPr>
        <p:spPr>
          <a:xfrm>
            <a:off x="0" y="6488658"/>
            <a:ext cx="14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err="1">
                <a:solidFill>
                  <a:schemeClr val="bg1"/>
                </a:solidFill>
              </a:rPr>
              <a:t>craiyon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160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324C5-F266-8A62-ACBC-E907319B2F5F}"/>
              </a:ext>
            </a:extLst>
          </p:cNvPr>
          <p:cNvSpPr txBox="1"/>
          <p:nvPr/>
        </p:nvSpPr>
        <p:spPr>
          <a:xfrm>
            <a:off x="3822236" y="2091559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47277C-EEF2-210D-4E97-96EBA7388C0B}"/>
              </a:ext>
            </a:extLst>
          </p:cNvPr>
          <p:cNvCxnSpPr/>
          <p:nvPr/>
        </p:nvCxnSpPr>
        <p:spPr>
          <a:xfrm>
            <a:off x="4684085" y="2596055"/>
            <a:ext cx="30059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E02223-760C-9AC2-6F4D-EEB50C64AE1D}"/>
              </a:ext>
            </a:extLst>
          </p:cNvPr>
          <p:cNvSpPr txBox="1"/>
          <p:nvPr/>
        </p:nvSpPr>
        <p:spPr>
          <a:xfrm>
            <a:off x="7879230" y="2088223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FFA-20B4-F60A-7CAE-E0AF92D97D33}"/>
              </a:ext>
            </a:extLst>
          </p:cNvPr>
          <p:cNvSpPr txBox="1"/>
          <p:nvPr/>
        </p:nvSpPr>
        <p:spPr>
          <a:xfrm>
            <a:off x="7460846" y="2996975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91734-BBB7-E5BD-4600-253E24E15010}"/>
              </a:ext>
            </a:extLst>
          </p:cNvPr>
          <p:cNvSpPr txBox="1"/>
          <p:nvPr/>
        </p:nvSpPr>
        <p:spPr>
          <a:xfrm>
            <a:off x="3540032" y="2996975"/>
            <a:ext cx="1214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20BB1-3366-8FC9-8EBE-1C154AD7D5B0}"/>
              </a:ext>
            </a:extLst>
          </p:cNvPr>
          <p:cNvSpPr txBox="1"/>
          <p:nvPr/>
        </p:nvSpPr>
        <p:spPr>
          <a:xfrm>
            <a:off x="7518999" y="3596120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labels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01E27-19CB-172A-6385-069452D06D3B}"/>
              </a:ext>
            </a:extLst>
          </p:cNvPr>
          <p:cNvSpPr txBox="1"/>
          <p:nvPr/>
        </p:nvSpPr>
        <p:spPr>
          <a:xfrm>
            <a:off x="3235232" y="3596121"/>
            <a:ext cx="1852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40848-87A7-902B-6899-95630770A61F}"/>
              </a:ext>
            </a:extLst>
          </p:cNvPr>
          <p:cNvSpPr txBox="1"/>
          <p:nvPr/>
        </p:nvSpPr>
        <p:spPr>
          <a:xfrm>
            <a:off x="2065887" y="4671576"/>
            <a:ext cx="8242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Learns the mapping from input features to output labels by being given data with known answers.</a:t>
            </a:r>
          </a:p>
        </p:txBody>
      </p:sp>
    </p:spTree>
    <p:extLst>
      <p:ext uri="{BB962C8B-B14F-4D97-AF65-F5344CB8AC3E}">
        <p14:creationId xmlns:p14="http://schemas.microsoft.com/office/powerpoint/2010/main" val="111887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324C5-F266-8A62-ACBC-E907319B2F5F}"/>
              </a:ext>
            </a:extLst>
          </p:cNvPr>
          <p:cNvSpPr txBox="1"/>
          <p:nvPr/>
        </p:nvSpPr>
        <p:spPr>
          <a:xfrm>
            <a:off x="3822236" y="2091559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47277C-EEF2-210D-4E97-96EBA7388C0B}"/>
              </a:ext>
            </a:extLst>
          </p:cNvPr>
          <p:cNvCxnSpPr/>
          <p:nvPr/>
        </p:nvCxnSpPr>
        <p:spPr>
          <a:xfrm>
            <a:off x="4684085" y="2596055"/>
            <a:ext cx="30059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E02223-760C-9AC2-6F4D-EEB50C64AE1D}"/>
              </a:ext>
            </a:extLst>
          </p:cNvPr>
          <p:cNvSpPr txBox="1"/>
          <p:nvPr/>
        </p:nvSpPr>
        <p:spPr>
          <a:xfrm>
            <a:off x="7879230" y="2088223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FFA-20B4-F60A-7CAE-E0AF92D97D33}"/>
              </a:ext>
            </a:extLst>
          </p:cNvPr>
          <p:cNvSpPr txBox="1"/>
          <p:nvPr/>
        </p:nvSpPr>
        <p:spPr>
          <a:xfrm>
            <a:off x="7460846" y="2996975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91734-BBB7-E5BD-4600-253E24E15010}"/>
              </a:ext>
            </a:extLst>
          </p:cNvPr>
          <p:cNvSpPr txBox="1"/>
          <p:nvPr/>
        </p:nvSpPr>
        <p:spPr>
          <a:xfrm>
            <a:off x="3540032" y="2996975"/>
            <a:ext cx="1214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20BB1-3366-8FC9-8EBE-1C154AD7D5B0}"/>
              </a:ext>
            </a:extLst>
          </p:cNvPr>
          <p:cNvSpPr txBox="1"/>
          <p:nvPr/>
        </p:nvSpPr>
        <p:spPr>
          <a:xfrm>
            <a:off x="7518999" y="3596120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labels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01E27-19CB-172A-6385-069452D06D3B}"/>
              </a:ext>
            </a:extLst>
          </p:cNvPr>
          <p:cNvSpPr txBox="1"/>
          <p:nvPr/>
        </p:nvSpPr>
        <p:spPr>
          <a:xfrm>
            <a:off x="3235232" y="3596121"/>
            <a:ext cx="1852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40848-87A7-902B-6899-95630770A61F}"/>
              </a:ext>
            </a:extLst>
          </p:cNvPr>
          <p:cNvSpPr txBox="1"/>
          <p:nvPr/>
        </p:nvSpPr>
        <p:spPr>
          <a:xfrm>
            <a:off x="2065887" y="4671576"/>
            <a:ext cx="8242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Learns the mapping from input features to output labels by being given data with known answers.</a:t>
            </a:r>
          </a:p>
        </p:txBody>
      </p:sp>
    </p:spTree>
    <p:extLst>
      <p:ext uri="{BB962C8B-B14F-4D97-AF65-F5344CB8AC3E}">
        <p14:creationId xmlns:p14="http://schemas.microsoft.com/office/powerpoint/2010/main" val="385283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DD9D3-454C-F7E2-DFD0-800D27F7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ED76-B5D8-D72A-ED10-F97AD74A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pic>
        <p:nvPicPr>
          <p:cNvPr id="1028" name="Picture 4" descr="May be an image of dog">
            <a:extLst>
              <a:ext uri="{FF2B5EF4-FFF2-40B4-BE49-F238E27FC236}">
                <a16:creationId xmlns:a16="http://schemas.microsoft.com/office/drawing/2014/main" id="{D6F65FCF-D141-F508-2612-E040E54F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8" y="1690688"/>
            <a:ext cx="3688032" cy="49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41D57-B1F8-FB58-5DC9-6124938B4A0F}"/>
              </a:ext>
            </a:extLst>
          </p:cNvPr>
          <p:cNvSpPr txBox="1"/>
          <p:nvPr/>
        </p:nvSpPr>
        <p:spPr>
          <a:xfrm>
            <a:off x="4453080" y="2019872"/>
            <a:ext cx="7492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whether there is a dog in an image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3000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0399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pic>
        <p:nvPicPr>
          <p:cNvPr id="1028" name="Picture 4" descr="May be an image of dog">
            <a:extLst>
              <a:ext uri="{FF2B5EF4-FFF2-40B4-BE49-F238E27FC236}">
                <a16:creationId xmlns:a16="http://schemas.microsoft.com/office/drawing/2014/main" id="{B1E246D5-2B52-536F-454B-BE18C452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8" y="1690688"/>
            <a:ext cx="3688032" cy="49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8E792-029B-54F6-2560-84577F400F16}"/>
              </a:ext>
            </a:extLst>
          </p:cNvPr>
          <p:cNvSpPr txBox="1"/>
          <p:nvPr/>
        </p:nvSpPr>
        <p:spPr>
          <a:xfrm>
            <a:off x="4453080" y="2019872"/>
            <a:ext cx="74920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whether there is a dog in an image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sz="3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X: 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set of images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sz="3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Y: 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labels indicating whether or not there is a dog in each image</a:t>
            </a:r>
          </a:p>
          <a:p>
            <a:endParaRPr lang="en-US" sz="3000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6984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E58C-E53A-D83E-7D74-C21DF6442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B4D-955E-5E71-4438-3AE08D1B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1C0D3-A61D-613B-6D9A-8915BC8E34C3}"/>
              </a:ext>
            </a:extLst>
          </p:cNvPr>
          <p:cNvSpPr txBox="1"/>
          <p:nvPr/>
        </p:nvSpPr>
        <p:spPr>
          <a:xfrm>
            <a:off x="4699918" y="2446592"/>
            <a:ext cx="7492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the function of a protein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3000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Picture 6" descr="A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36335614-A39B-F174-6107-4B947927D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214" y="2073756"/>
            <a:ext cx="4582704" cy="34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2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8E792-029B-54F6-2560-84577F400F16}"/>
              </a:ext>
            </a:extLst>
          </p:cNvPr>
          <p:cNvSpPr txBox="1"/>
          <p:nvPr/>
        </p:nvSpPr>
        <p:spPr>
          <a:xfrm>
            <a:off x="4699918" y="2446592"/>
            <a:ext cx="74920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the function of a protein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sz="3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X: 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set of protein sequences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sz="3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Y: 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labels indicating the function of the proteins</a:t>
            </a:r>
          </a:p>
          <a:p>
            <a:endParaRPr lang="en-US" sz="3000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Picture 6" descr="A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D420ACE3-7926-57D5-6986-1C38E5EE9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214" y="2073756"/>
            <a:ext cx="4582704" cy="34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0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8AFB-CF7D-7B8C-FACA-6FD3CAB3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ond with a flower in it&#10;&#10;Description automatically generated">
            <a:extLst>
              <a:ext uri="{FF2B5EF4-FFF2-40B4-BE49-F238E27FC236}">
                <a16:creationId xmlns:a16="http://schemas.microsoft.com/office/drawing/2014/main" id="{5FE4D42F-39A1-9780-A5BA-4793F7AFA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477" y="4586325"/>
            <a:ext cx="2112340" cy="1680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3D261A-D6A1-F322-1617-FB766207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301DA-CC89-74B6-50DD-E32FACD71B0E}"/>
              </a:ext>
            </a:extLst>
          </p:cNvPr>
          <p:cNvSpPr txBox="1"/>
          <p:nvPr/>
        </p:nvSpPr>
        <p:spPr>
          <a:xfrm>
            <a:off x="4261006" y="2085948"/>
            <a:ext cx="7492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whether two populations of frogs exchange migrants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3000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Picture 6" descr="A green frog with yellow eyes&#10;&#10;Description automatically generated">
            <a:extLst>
              <a:ext uri="{FF2B5EF4-FFF2-40B4-BE49-F238E27FC236}">
                <a16:creationId xmlns:a16="http://schemas.microsoft.com/office/drawing/2014/main" id="{E91EB993-1B26-EFB0-19B9-6C4A596C6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80362" y="5797293"/>
            <a:ext cx="899268" cy="782099"/>
          </a:xfrm>
          <a:prstGeom prst="rect">
            <a:avLst/>
          </a:prstGeom>
        </p:spPr>
      </p:pic>
      <p:pic>
        <p:nvPicPr>
          <p:cNvPr id="12" name="Picture 11" descr="A pond with a flower in it&#10;&#10;Description automatically generated">
            <a:extLst>
              <a:ext uri="{FF2B5EF4-FFF2-40B4-BE49-F238E27FC236}">
                <a16:creationId xmlns:a16="http://schemas.microsoft.com/office/drawing/2014/main" id="{956308F4-29E7-1D49-DD9C-22E2CCD7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068" y="92881"/>
            <a:ext cx="2112340" cy="1680535"/>
          </a:xfrm>
          <a:prstGeom prst="rect">
            <a:avLst/>
          </a:prstGeom>
        </p:spPr>
      </p:pic>
      <p:pic>
        <p:nvPicPr>
          <p:cNvPr id="13" name="Picture 12" descr="A green frog with yellow eyes&#10;&#10;Description automatically generated">
            <a:extLst>
              <a:ext uri="{FF2B5EF4-FFF2-40B4-BE49-F238E27FC236}">
                <a16:creationId xmlns:a16="http://schemas.microsoft.com/office/drawing/2014/main" id="{51264AE3-2069-5237-9BF5-3F03E68B6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8068" y="1254759"/>
            <a:ext cx="899268" cy="782099"/>
          </a:xfrm>
          <a:prstGeom prst="rect">
            <a:avLst/>
          </a:prstGeom>
        </p:spPr>
      </p:pic>
      <p:pic>
        <p:nvPicPr>
          <p:cNvPr id="15" name="Picture 14" descr="A group of trees with green leaves&#10;&#10;Description automatically generated">
            <a:extLst>
              <a:ext uri="{FF2B5EF4-FFF2-40B4-BE49-F238E27FC236}">
                <a16:creationId xmlns:a16="http://schemas.microsoft.com/office/drawing/2014/main" id="{4DFDD4E5-5592-7E7B-58F5-AB365B7B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0582" y="2271675"/>
            <a:ext cx="3411789" cy="22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8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ond with a flower in it&#10;&#10;Description automatically generated">
            <a:extLst>
              <a:ext uri="{FF2B5EF4-FFF2-40B4-BE49-F238E27FC236}">
                <a16:creationId xmlns:a16="http://schemas.microsoft.com/office/drawing/2014/main" id="{4F6CAB25-E0FB-3201-F007-005A5E965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477" y="4586325"/>
            <a:ext cx="2112340" cy="1680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8E792-029B-54F6-2560-84577F400F16}"/>
              </a:ext>
            </a:extLst>
          </p:cNvPr>
          <p:cNvSpPr txBox="1"/>
          <p:nvPr/>
        </p:nvSpPr>
        <p:spPr>
          <a:xfrm>
            <a:off x="4261006" y="2085948"/>
            <a:ext cx="74920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whether two populations of frogs exchange migrants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sz="3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X: 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set of DNA sequences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sz="3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Y: 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labels indicating whether the populations exchange migrants</a:t>
            </a:r>
          </a:p>
          <a:p>
            <a:endParaRPr lang="en-US" sz="3000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Picture 6" descr="A green frog with yellow eyes&#10;&#10;Description automatically generated">
            <a:extLst>
              <a:ext uri="{FF2B5EF4-FFF2-40B4-BE49-F238E27FC236}">
                <a16:creationId xmlns:a16="http://schemas.microsoft.com/office/drawing/2014/main" id="{991520A5-3D96-A618-5AE8-08536096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80362" y="5797293"/>
            <a:ext cx="899268" cy="782099"/>
          </a:xfrm>
          <a:prstGeom prst="rect">
            <a:avLst/>
          </a:prstGeom>
        </p:spPr>
      </p:pic>
      <p:pic>
        <p:nvPicPr>
          <p:cNvPr id="12" name="Picture 11" descr="A pond with a flower in it&#10;&#10;Description automatically generated">
            <a:extLst>
              <a:ext uri="{FF2B5EF4-FFF2-40B4-BE49-F238E27FC236}">
                <a16:creationId xmlns:a16="http://schemas.microsoft.com/office/drawing/2014/main" id="{0F5009EA-B295-F78B-7FC0-BB06AEA6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068" y="92881"/>
            <a:ext cx="2112340" cy="1680535"/>
          </a:xfrm>
          <a:prstGeom prst="rect">
            <a:avLst/>
          </a:prstGeom>
        </p:spPr>
      </p:pic>
      <p:pic>
        <p:nvPicPr>
          <p:cNvPr id="13" name="Picture 12" descr="A green frog with yellow eyes&#10;&#10;Description automatically generated">
            <a:extLst>
              <a:ext uri="{FF2B5EF4-FFF2-40B4-BE49-F238E27FC236}">
                <a16:creationId xmlns:a16="http://schemas.microsoft.com/office/drawing/2014/main" id="{D7646FCD-C3D7-5003-4772-CF615707A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8068" y="1254759"/>
            <a:ext cx="899268" cy="782099"/>
          </a:xfrm>
          <a:prstGeom prst="rect">
            <a:avLst/>
          </a:prstGeom>
        </p:spPr>
      </p:pic>
      <p:pic>
        <p:nvPicPr>
          <p:cNvPr id="15" name="Picture 14" descr="A group of trees with green leaves&#10;&#10;Description automatically generated">
            <a:extLst>
              <a:ext uri="{FF2B5EF4-FFF2-40B4-BE49-F238E27FC236}">
                <a16:creationId xmlns:a16="http://schemas.microsoft.com/office/drawing/2014/main" id="{8EEC129C-6080-407A-1614-BCD733271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0582" y="2271675"/>
            <a:ext cx="3411789" cy="22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9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8E792-029B-54F6-2560-84577F400F16}"/>
              </a:ext>
            </a:extLst>
          </p:cNvPr>
          <p:cNvSpPr txBox="1"/>
          <p:nvPr/>
        </p:nvSpPr>
        <p:spPr>
          <a:xfrm>
            <a:off x="4261006" y="2085948"/>
            <a:ext cx="7492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whether there is a deer in an image from a trail camera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3000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 descr="A couple of deer in the woods&#10;&#10;Description automatically generated">
            <a:extLst>
              <a:ext uri="{FF2B5EF4-FFF2-40B4-BE49-F238E27FC236}">
                <a16:creationId xmlns:a16="http://schemas.microsoft.com/office/drawing/2014/main" id="{29928F2B-B95A-0533-79D5-1CE40073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9504" y="2461194"/>
            <a:ext cx="3534592" cy="2650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615D1-D41E-E1DD-AB9A-CADA66334F5A}"/>
              </a:ext>
            </a:extLst>
          </p:cNvPr>
          <p:cNvSpPr txBox="1"/>
          <p:nvPr/>
        </p:nvSpPr>
        <p:spPr>
          <a:xfrm>
            <a:off x="239776" y="5112138"/>
            <a:ext cx="3644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phantomsandmonsters.com/2010/09/trail-cam-strangeness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11716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8E792-029B-54F6-2560-84577F400F16}"/>
              </a:ext>
            </a:extLst>
          </p:cNvPr>
          <p:cNvSpPr txBox="1"/>
          <p:nvPr/>
        </p:nvSpPr>
        <p:spPr>
          <a:xfrm>
            <a:off x="4261006" y="2085948"/>
            <a:ext cx="74920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whether there is a deer in an image from a trail camera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sz="3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X: 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set of images</a:t>
            </a:r>
          </a:p>
          <a:p>
            <a:endParaRPr lang="en-US" sz="3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sz="3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Y: </a:t>
            </a:r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labels indicating whether there is a deer in the image</a:t>
            </a:r>
          </a:p>
          <a:p>
            <a:endParaRPr lang="en-US" sz="3000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 descr="A couple of deer in the woods&#10;&#10;Description automatically generated">
            <a:extLst>
              <a:ext uri="{FF2B5EF4-FFF2-40B4-BE49-F238E27FC236}">
                <a16:creationId xmlns:a16="http://schemas.microsoft.com/office/drawing/2014/main" id="{29928F2B-B95A-0533-79D5-1CE40073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9504" y="2461194"/>
            <a:ext cx="3534592" cy="2650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615D1-D41E-E1DD-AB9A-CADA66334F5A}"/>
              </a:ext>
            </a:extLst>
          </p:cNvPr>
          <p:cNvSpPr txBox="1"/>
          <p:nvPr/>
        </p:nvSpPr>
        <p:spPr>
          <a:xfrm>
            <a:off x="239776" y="5112138"/>
            <a:ext cx="3644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phantomsandmonsters.com/2010/09/trail-cam-strangeness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268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for PowerPoint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entimeter for PowerPoint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Add-in content for Mentimeter for PowerPoint."/>
              <p:cNvGraphicFramePr>
                <a:graphicFrameLocks noGrp="1"/>
              </p:cNvGraphicFramePr>
              <p:nvPr/>
            </p:nvGraphicFramePr>
            <p:xfrm>
              <a:off x="721012" y="1170879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Add-in" descr="Add-in content for Mentimeter for PowerPoint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12" y="1170879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Regression: plant height prediction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313B1F-FF44-8576-C670-AC8B2C59369D}"/>
              </a:ext>
            </a:extLst>
          </p:cNvPr>
          <p:cNvCxnSpPr>
            <a:cxnSpLocks/>
          </p:cNvCxnSpPr>
          <p:nvPr/>
        </p:nvCxnSpPr>
        <p:spPr>
          <a:xfrm>
            <a:off x="3322320" y="1690688"/>
            <a:ext cx="0" cy="39237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24AAD1-F705-DED4-5B04-9FB6F5D71986}"/>
              </a:ext>
            </a:extLst>
          </p:cNvPr>
          <p:cNvCxnSpPr>
            <a:cxnSpLocks/>
          </p:cNvCxnSpPr>
          <p:nvPr/>
        </p:nvCxnSpPr>
        <p:spPr>
          <a:xfrm flipH="1" flipV="1">
            <a:off x="3322320" y="5614416"/>
            <a:ext cx="6145006" cy="93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C5D57-322B-D718-9BF0-18634193AD9E}"/>
              </a:ext>
            </a:extLst>
          </p:cNvPr>
          <p:cNvSpPr txBox="1"/>
          <p:nvPr/>
        </p:nvSpPr>
        <p:spPr>
          <a:xfrm>
            <a:off x="5287593" y="6365557"/>
            <a:ext cx="2933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Elevation (ft)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A9AE1F-B1D8-D251-1EBC-BC210E88FB54}"/>
              </a:ext>
            </a:extLst>
          </p:cNvPr>
          <p:cNvCxnSpPr>
            <a:cxnSpLocks/>
          </p:cNvCxnSpPr>
          <p:nvPr/>
        </p:nvCxnSpPr>
        <p:spPr>
          <a:xfrm>
            <a:off x="3322320" y="5435322"/>
            <a:ext cx="0" cy="188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037CB1-F1BE-B4B5-646C-A12D2C3D2872}"/>
              </a:ext>
            </a:extLst>
          </p:cNvPr>
          <p:cNvCxnSpPr>
            <a:cxnSpLocks/>
          </p:cNvCxnSpPr>
          <p:nvPr/>
        </p:nvCxnSpPr>
        <p:spPr>
          <a:xfrm>
            <a:off x="6754155" y="5623789"/>
            <a:ext cx="0" cy="1165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67E799-942D-F560-B23E-10EF6C65C96A}"/>
              </a:ext>
            </a:extLst>
          </p:cNvPr>
          <p:cNvCxnSpPr>
            <a:cxnSpLocks/>
          </p:cNvCxnSpPr>
          <p:nvPr/>
        </p:nvCxnSpPr>
        <p:spPr>
          <a:xfrm>
            <a:off x="789810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3E20EB-B46F-0833-6ADD-F1224206AB7C}"/>
              </a:ext>
            </a:extLst>
          </p:cNvPr>
          <p:cNvCxnSpPr>
            <a:cxnSpLocks/>
          </p:cNvCxnSpPr>
          <p:nvPr/>
        </p:nvCxnSpPr>
        <p:spPr>
          <a:xfrm>
            <a:off x="561021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344DE8-2CFF-507E-8EFA-17ED0473C13E}"/>
              </a:ext>
            </a:extLst>
          </p:cNvPr>
          <p:cNvCxnSpPr>
            <a:cxnSpLocks/>
          </p:cNvCxnSpPr>
          <p:nvPr/>
        </p:nvCxnSpPr>
        <p:spPr>
          <a:xfrm>
            <a:off x="446626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CEB411-72A3-2477-CE67-1A7A8A8C2A45}"/>
              </a:ext>
            </a:extLst>
          </p:cNvPr>
          <p:cNvSpPr txBox="1"/>
          <p:nvPr/>
        </p:nvSpPr>
        <p:spPr>
          <a:xfrm>
            <a:off x="3918688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2,000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620DC-8AA0-FB12-AB8F-CC496B754562}"/>
              </a:ext>
            </a:extLst>
          </p:cNvPr>
          <p:cNvCxnSpPr>
            <a:cxnSpLocks/>
          </p:cNvCxnSpPr>
          <p:nvPr/>
        </p:nvCxnSpPr>
        <p:spPr>
          <a:xfrm>
            <a:off x="904204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7DA428-C7D3-AA7E-E33B-2647201784B5}"/>
              </a:ext>
            </a:extLst>
          </p:cNvPr>
          <p:cNvSpPr txBox="1"/>
          <p:nvPr/>
        </p:nvSpPr>
        <p:spPr>
          <a:xfrm>
            <a:off x="5052962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4,000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28CDE-987E-AA69-2207-F677CCDA02C5}"/>
              </a:ext>
            </a:extLst>
          </p:cNvPr>
          <p:cNvSpPr txBox="1"/>
          <p:nvPr/>
        </p:nvSpPr>
        <p:spPr>
          <a:xfrm>
            <a:off x="6230974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6,000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47C28-0FE5-FB91-460C-93ED78CE88C1}"/>
              </a:ext>
            </a:extLst>
          </p:cNvPr>
          <p:cNvSpPr txBox="1"/>
          <p:nvPr/>
        </p:nvSpPr>
        <p:spPr>
          <a:xfrm>
            <a:off x="7333955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8,000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1435B-A607-1A85-B0EF-ECAAC8123450}"/>
              </a:ext>
            </a:extLst>
          </p:cNvPr>
          <p:cNvSpPr txBox="1"/>
          <p:nvPr/>
        </p:nvSpPr>
        <p:spPr>
          <a:xfrm>
            <a:off x="8462261" y="5736498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10,000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DC51EA-8014-86BB-9F63-4D1AC2AC9BC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A03DDA-4582-41AB-47F0-09FD3378117E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275921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3EB09-1B01-EA7B-3B86-90F63A65313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701100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DFB559-8634-6E98-225F-B11B8560A0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5126279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284E7B-80A5-26A0-84D5-99A4BB2E81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425563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05C1E1-0B00-BD4C-F3AE-8DE24B180319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850742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3B34AD-DABE-C59D-6720-FE9B501CAA18}"/>
              </a:ext>
            </a:extLst>
          </p:cNvPr>
          <p:cNvCxnSpPr>
            <a:cxnSpLocks/>
          </p:cNvCxnSpPr>
          <p:nvPr/>
        </p:nvCxnSpPr>
        <p:spPr>
          <a:xfrm rot="5400000">
            <a:off x="3259362" y="300038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29AC78E-DD0E-748D-DDF3-0132EC1BA0DD}"/>
              </a:ext>
            </a:extLst>
          </p:cNvPr>
          <p:cNvCxnSpPr>
            <a:cxnSpLocks/>
          </p:cNvCxnSpPr>
          <p:nvPr/>
        </p:nvCxnSpPr>
        <p:spPr>
          <a:xfrm rot="5400000">
            <a:off x="3259362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C2BE5AB-E34A-D3E7-6C3C-D8E432C763E7}"/>
              </a:ext>
            </a:extLst>
          </p:cNvPr>
          <p:cNvSpPr txBox="1"/>
          <p:nvPr/>
        </p:nvSpPr>
        <p:spPr>
          <a:xfrm>
            <a:off x="2761008" y="2464421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81AD57-1FAA-8CA9-930F-E19C119688D6}"/>
              </a:ext>
            </a:extLst>
          </p:cNvPr>
          <p:cNvSpPr txBox="1"/>
          <p:nvPr/>
        </p:nvSpPr>
        <p:spPr>
          <a:xfrm>
            <a:off x="2761008" y="3754269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1D4081-292F-603D-174C-D3B80D9F2900}"/>
              </a:ext>
            </a:extLst>
          </p:cNvPr>
          <p:cNvSpPr txBox="1"/>
          <p:nvPr/>
        </p:nvSpPr>
        <p:spPr>
          <a:xfrm>
            <a:off x="2761008" y="4169616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800D3A-717D-B761-E893-9277240D95AA}"/>
              </a:ext>
            </a:extLst>
          </p:cNvPr>
          <p:cNvSpPr txBox="1"/>
          <p:nvPr/>
        </p:nvSpPr>
        <p:spPr>
          <a:xfrm>
            <a:off x="2761008" y="4626010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DEC44D-10CC-A793-FEE5-1D28843A740F}"/>
              </a:ext>
            </a:extLst>
          </p:cNvPr>
          <p:cNvSpPr txBox="1"/>
          <p:nvPr/>
        </p:nvSpPr>
        <p:spPr>
          <a:xfrm>
            <a:off x="2761008" y="5019974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650630-4FD0-A8AD-6BA6-BCBBD18731EF}"/>
              </a:ext>
            </a:extLst>
          </p:cNvPr>
          <p:cNvSpPr txBox="1"/>
          <p:nvPr/>
        </p:nvSpPr>
        <p:spPr>
          <a:xfrm>
            <a:off x="2761008" y="3346978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F37AC0-A800-E5D0-E43B-9A8B808251DE}"/>
              </a:ext>
            </a:extLst>
          </p:cNvPr>
          <p:cNvSpPr txBox="1"/>
          <p:nvPr/>
        </p:nvSpPr>
        <p:spPr>
          <a:xfrm>
            <a:off x="2761008" y="2937787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39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0E519B-57EC-D270-FA3A-BE53DB9CAFCA}"/>
              </a:ext>
            </a:extLst>
          </p:cNvPr>
          <p:cNvGrpSpPr/>
          <p:nvPr/>
        </p:nvGrpSpPr>
        <p:grpSpPr>
          <a:xfrm>
            <a:off x="3681278" y="2390890"/>
            <a:ext cx="231641" cy="174554"/>
            <a:chOff x="8083296" y="2822151"/>
            <a:chExt cx="144036" cy="15534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5D5064-C7AA-2AAB-D22A-B7B81DE90D4A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576523-2E0E-2688-0CBF-333BB4B76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7936A9E-BCF8-5788-5183-2E87D128155A}"/>
              </a:ext>
            </a:extLst>
          </p:cNvPr>
          <p:cNvGrpSpPr/>
          <p:nvPr/>
        </p:nvGrpSpPr>
        <p:grpSpPr>
          <a:xfrm>
            <a:off x="4676811" y="3411084"/>
            <a:ext cx="231641" cy="174554"/>
            <a:chOff x="8083296" y="2822151"/>
            <a:chExt cx="144036" cy="155348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029AF60-07C0-BC08-DAC4-5635B5D5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431915-046F-C414-6F5D-C61E5B339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37FC4-48A4-A374-E6DD-A19E348D423C}"/>
              </a:ext>
            </a:extLst>
          </p:cNvPr>
          <p:cNvGrpSpPr/>
          <p:nvPr/>
        </p:nvGrpSpPr>
        <p:grpSpPr>
          <a:xfrm>
            <a:off x="4462404" y="2440277"/>
            <a:ext cx="231641" cy="174554"/>
            <a:chOff x="8083296" y="2822151"/>
            <a:chExt cx="144036" cy="1553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55D98D-552C-4783-9651-8B9489A4925E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845185-B47C-6C5E-5F43-468F94581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53B839E-61E6-0CC5-6E61-591CD9CA879D}"/>
              </a:ext>
            </a:extLst>
          </p:cNvPr>
          <p:cNvGrpSpPr/>
          <p:nvPr/>
        </p:nvGrpSpPr>
        <p:grpSpPr>
          <a:xfrm>
            <a:off x="6645915" y="4845420"/>
            <a:ext cx="231641" cy="174554"/>
            <a:chOff x="8083296" y="2822151"/>
            <a:chExt cx="144036" cy="155348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3714B0-7BB3-4130-2277-55875CA2AE1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3B73988-3C15-418D-CE0E-7ECF41BF1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B4C0EE-BD71-67B0-6070-8BFAD17B7235}"/>
              </a:ext>
            </a:extLst>
          </p:cNvPr>
          <p:cNvGrpSpPr/>
          <p:nvPr/>
        </p:nvGrpSpPr>
        <p:grpSpPr>
          <a:xfrm>
            <a:off x="5546879" y="3923531"/>
            <a:ext cx="231641" cy="174554"/>
            <a:chOff x="8083296" y="2822151"/>
            <a:chExt cx="144036" cy="15534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542A82A-062C-71DE-2C47-978536E580E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ADBD62D-7549-5FA2-666A-211E71F80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580E85-C3F0-4F98-A3BB-6C293D0D6293}"/>
              </a:ext>
            </a:extLst>
          </p:cNvPr>
          <p:cNvGrpSpPr/>
          <p:nvPr/>
        </p:nvGrpSpPr>
        <p:grpSpPr>
          <a:xfrm>
            <a:off x="6097966" y="3276311"/>
            <a:ext cx="231641" cy="174554"/>
            <a:chOff x="8083296" y="2822151"/>
            <a:chExt cx="144036" cy="15534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4362076-E463-8A58-5F95-A86A85351BE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1DAB36-B9D3-43BD-7E2D-85EF56F53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1CE315-5C7C-9153-AF0A-2D53455D339E}"/>
              </a:ext>
            </a:extLst>
          </p:cNvPr>
          <p:cNvGrpSpPr/>
          <p:nvPr/>
        </p:nvGrpSpPr>
        <p:grpSpPr>
          <a:xfrm>
            <a:off x="7782279" y="5176136"/>
            <a:ext cx="231641" cy="174554"/>
            <a:chOff x="8083296" y="2822151"/>
            <a:chExt cx="144036" cy="155348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7EF5601-3A43-1586-B01B-320CA000544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E468800-6A85-A59B-DCBA-357704287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B530E41-594B-33FA-3283-AD98CF4A1115}"/>
              </a:ext>
            </a:extLst>
          </p:cNvPr>
          <p:cNvGrpSpPr/>
          <p:nvPr/>
        </p:nvGrpSpPr>
        <p:grpSpPr>
          <a:xfrm>
            <a:off x="8926224" y="5327153"/>
            <a:ext cx="231641" cy="174554"/>
            <a:chOff x="8083296" y="2822151"/>
            <a:chExt cx="144036" cy="155348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4C818AE-61E8-8842-368D-03BF0681EB3C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F823683-4E38-08B2-5971-F76B6BA5F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B15805-4E4F-7EA7-D60D-5DC8FC681AA3}"/>
              </a:ext>
            </a:extLst>
          </p:cNvPr>
          <p:cNvGrpSpPr/>
          <p:nvPr/>
        </p:nvGrpSpPr>
        <p:grpSpPr>
          <a:xfrm>
            <a:off x="7218134" y="4260948"/>
            <a:ext cx="231641" cy="174554"/>
            <a:chOff x="8083296" y="2822151"/>
            <a:chExt cx="144036" cy="155348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796CA8-2308-8594-DC2E-F31B86A7150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465F09-1DE3-84A9-E14C-5B1DBAFC5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1C5E0A-24C0-1466-12F4-74C0DA3255CA}"/>
              </a:ext>
            </a:extLst>
          </p:cNvPr>
          <p:cNvCxnSpPr>
            <a:cxnSpLocks/>
          </p:cNvCxnSpPr>
          <p:nvPr/>
        </p:nvCxnSpPr>
        <p:spPr>
          <a:xfrm rot="5400000">
            <a:off x="3254219" y="213876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971E2C-0CFA-527C-1758-9F8A2F95B105}"/>
              </a:ext>
            </a:extLst>
          </p:cNvPr>
          <p:cNvSpPr txBox="1"/>
          <p:nvPr/>
        </p:nvSpPr>
        <p:spPr>
          <a:xfrm>
            <a:off x="2761007" y="2046182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AC8F6-3589-1BFE-C315-F8AD10185392}"/>
              </a:ext>
            </a:extLst>
          </p:cNvPr>
          <p:cNvSpPr txBox="1"/>
          <p:nvPr/>
        </p:nvSpPr>
        <p:spPr>
          <a:xfrm>
            <a:off x="1034431" y="3585638"/>
            <a:ext cx="13524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Height</a:t>
            </a:r>
          </a:p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(cm)</a:t>
            </a:r>
          </a:p>
        </p:txBody>
      </p:sp>
    </p:spTree>
    <p:extLst>
      <p:ext uri="{BB962C8B-B14F-4D97-AF65-F5344CB8AC3E}">
        <p14:creationId xmlns:p14="http://schemas.microsoft.com/office/powerpoint/2010/main" val="351951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313B1F-FF44-8576-C670-AC8B2C59369D}"/>
              </a:ext>
            </a:extLst>
          </p:cNvPr>
          <p:cNvCxnSpPr>
            <a:cxnSpLocks/>
          </p:cNvCxnSpPr>
          <p:nvPr/>
        </p:nvCxnSpPr>
        <p:spPr>
          <a:xfrm>
            <a:off x="3322320" y="1690688"/>
            <a:ext cx="0" cy="39237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24AAD1-F705-DED4-5B04-9FB6F5D71986}"/>
              </a:ext>
            </a:extLst>
          </p:cNvPr>
          <p:cNvCxnSpPr>
            <a:cxnSpLocks/>
          </p:cNvCxnSpPr>
          <p:nvPr/>
        </p:nvCxnSpPr>
        <p:spPr>
          <a:xfrm flipH="1" flipV="1">
            <a:off x="3322320" y="5614416"/>
            <a:ext cx="6145006" cy="93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C5D57-322B-D718-9BF0-18634193AD9E}"/>
              </a:ext>
            </a:extLst>
          </p:cNvPr>
          <p:cNvSpPr txBox="1"/>
          <p:nvPr/>
        </p:nvSpPr>
        <p:spPr>
          <a:xfrm>
            <a:off x="5287593" y="6365557"/>
            <a:ext cx="2933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Elevation (ft)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A9AE1F-B1D8-D251-1EBC-BC210E88FB54}"/>
              </a:ext>
            </a:extLst>
          </p:cNvPr>
          <p:cNvCxnSpPr>
            <a:cxnSpLocks/>
          </p:cNvCxnSpPr>
          <p:nvPr/>
        </p:nvCxnSpPr>
        <p:spPr>
          <a:xfrm>
            <a:off x="3322320" y="5435322"/>
            <a:ext cx="0" cy="188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037CB1-F1BE-B4B5-646C-A12D2C3D2872}"/>
              </a:ext>
            </a:extLst>
          </p:cNvPr>
          <p:cNvCxnSpPr>
            <a:cxnSpLocks/>
          </p:cNvCxnSpPr>
          <p:nvPr/>
        </p:nvCxnSpPr>
        <p:spPr>
          <a:xfrm>
            <a:off x="6754155" y="5623789"/>
            <a:ext cx="0" cy="1165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67E799-942D-F560-B23E-10EF6C65C96A}"/>
              </a:ext>
            </a:extLst>
          </p:cNvPr>
          <p:cNvCxnSpPr>
            <a:cxnSpLocks/>
          </p:cNvCxnSpPr>
          <p:nvPr/>
        </p:nvCxnSpPr>
        <p:spPr>
          <a:xfrm>
            <a:off x="789810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3E20EB-B46F-0833-6ADD-F1224206AB7C}"/>
              </a:ext>
            </a:extLst>
          </p:cNvPr>
          <p:cNvCxnSpPr>
            <a:cxnSpLocks/>
          </p:cNvCxnSpPr>
          <p:nvPr/>
        </p:nvCxnSpPr>
        <p:spPr>
          <a:xfrm>
            <a:off x="561021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344DE8-2CFF-507E-8EFA-17ED0473C13E}"/>
              </a:ext>
            </a:extLst>
          </p:cNvPr>
          <p:cNvCxnSpPr>
            <a:cxnSpLocks/>
          </p:cNvCxnSpPr>
          <p:nvPr/>
        </p:nvCxnSpPr>
        <p:spPr>
          <a:xfrm>
            <a:off x="446626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CEB411-72A3-2477-CE67-1A7A8A8C2A45}"/>
              </a:ext>
            </a:extLst>
          </p:cNvPr>
          <p:cNvSpPr txBox="1"/>
          <p:nvPr/>
        </p:nvSpPr>
        <p:spPr>
          <a:xfrm>
            <a:off x="3918688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2,000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620DC-8AA0-FB12-AB8F-CC496B754562}"/>
              </a:ext>
            </a:extLst>
          </p:cNvPr>
          <p:cNvCxnSpPr>
            <a:cxnSpLocks/>
          </p:cNvCxnSpPr>
          <p:nvPr/>
        </p:nvCxnSpPr>
        <p:spPr>
          <a:xfrm>
            <a:off x="904204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7DA428-C7D3-AA7E-E33B-2647201784B5}"/>
              </a:ext>
            </a:extLst>
          </p:cNvPr>
          <p:cNvSpPr txBox="1"/>
          <p:nvPr/>
        </p:nvSpPr>
        <p:spPr>
          <a:xfrm>
            <a:off x="5052962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4,000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28CDE-987E-AA69-2207-F677CCDA02C5}"/>
              </a:ext>
            </a:extLst>
          </p:cNvPr>
          <p:cNvSpPr txBox="1"/>
          <p:nvPr/>
        </p:nvSpPr>
        <p:spPr>
          <a:xfrm>
            <a:off x="6230974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6,000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47C28-0FE5-FB91-460C-93ED78CE88C1}"/>
              </a:ext>
            </a:extLst>
          </p:cNvPr>
          <p:cNvSpPr txBox="1"/>
          <p:nvPr/>
        </p:nvSpPr>
        <p:spPr>
          <a:xfrm>
            <a:off x="7333955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8,000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1435B-A607-1A85-B0EF-ECAAC8123450}"/>
              </a:ext>
            </a:extLst>
          </p:cNvPr>
          <p:cNvSpPr txBox="1"/>
          <p:nvPr/>
        </p:nvSpPr>
        <p:spPr>
          <a:xfrm>
            <a:off x="8462261" y="5736498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10,000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DC51EA-8014-86BB-9F63-4D1AC2AC9BC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A03DDA-4582-41AB-47F0-09FD3378117E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275921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3EB09-1B01-EA7B-3B86-90F63A65313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701100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DFB559-8634-6E98-225F-B11B8560A0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5126279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284E7B-80A5-26A0-84D5-99A4BB2E81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425563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05C1E1-0B00-BD4C-F3AE-8DE24B180319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850742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3B34AD-DABE-C59D-6720-FE9B501CAA18}"/>
              </a:ext>
            </a:extLst>
          </p:cNvPr>
          <p:cNvCxnSpPr>
            <a:cxnSpLocks/>
          </p:cNvCxnSpPr>
          <p:nvPr/>
        </p:nvCxnSpPr>
        <p:spPr>
          <a:xfrm rot="5400000">
            <a:off x="3259362" y="300038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29AC78E-DD0E-748D-DDF3-0132EC1BA0DD}"/>
              </a:ext>
            </a:extLst>
          </p:cNvPr>
          <p:cNvCxnSpPr>
            <a:cxnSpLocks/>
          </p:cNvCxnSpPr>
          <p:nvPr/>
        </p:nvCxnSpPr>
        <p:spPr>
          <a:xfrm rot="5400000">
            <a:off x="3259362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0E519B-57EC-D270-FA3A-BE53DB9CAFCA}"/>
              </a:ext>
            </a:extLst>
          </p:cNvPr>
          <p:cNvGrpSpPr/>
          <p:nvPr/>
        </p:nvGrpSpPr>
        <p:grpSpPr>
          <a:xfrm>
            <a:off x="3681278" y="2390890"/>
            <a:ext cx="231641" cy="174554"/>
            <a:chOff x="8083296" y="2822151"/>
            <a:chExt cx="144036" cy="15534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5D5064-C7AA-2AAB-D22A-B7B81DE90D4A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576523-2E0E-2688-0CBF-333BB4B76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7936A9E-BCF8-5788-5183-2E87D128155A}"/>
              </a:ext>
            </a:extLst>
          </p:cNvPr>
          <p:cNvGrpSpPr/>
          <p:nvPr/>
        </p:nvGrpSpPr>
        <p:grpSpPr>
          <a:xfrm>
            <a:off x="4676811" y="3411084"/>
            <a:ext cx="231641" cy="174554"/>
            <a:chOff x="8083296" y="2822151"/>
            <a:chExt cx="144036" cy="155348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029AF60-07C0-BC08-DAC4-5635B5D5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431915-046F-C414-6F5D-C61E5B339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37FC4-48A4-A374-E6DD-A19E348D423C}"/>
              </a:ext>
            </a:extLst>
          </p:cNvPr>
          <p:cNvGrpSpPr/>
          <p:nvPr/>
        </p:nvGrpSpPr>
        <p:grpSpPr>
          <a:xfrm>
            <a:off x="4462404" y="2440277"/>
            <a:ext cx="231641" cy="174554"/>
            <a:chOff x="8083296" y="2822151"/>
            <a:chExt cx="144036" cy="1553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55D98D-552C-4783-9651-8B9489A4925E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845185-B47C-6C5E-5F43-468F94581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53B839E-61E6-0CC5-6E61-591CD9CA879D}"/>
              </a:ext>
            </a:extLst>
          </p:cNvPr>
          <p:cNvGrpSpPr/>
          <p:nvPr/>
        </p:nvGrpSpPr>
        <p:grpSpPr>
          <a:xfrm>
            <a:off x="6645915" y="4845420"/>
            <a:ext cx="231641" cy="174554"/>
            <a:chOff x="8083296" y="2822151"/>
            <a:chExt cx="144036" cy="155348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3714B0-7BB3-4130-2277-55875CA2AE1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3B73988-3C15-418D-CE0E-7ECF41BF1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B4C0EE-BD71-67B0-6070-8BFAD17B7235}"/>
              </a:ext>
            </a:extLst>
          </p:cNvPr>
          <p:cNvGrpSpPr/>
          <p:nvPr/>
        </p:nvGrpSpPr>
        <p:grpSpPr>
          <a:xfrm>
            <a:off x="5546879" y="3923531"/>
            <a:ext cx="231641" cy="174554"/>
            <a:chOff x="8083296" y="2822151"/>
            <a:chExt cx="144036" cy="15534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542A82A-062C-71DE-2C47-978536E580E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ADBD62D-7549-5FA2-666A-211E71F80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580E85-C3F0-4F98-A3BB-6C293D0D6293}"/>
              </a:ext>
            </a:extLst>
          </p:cNvPr>
          <p:cNvGrpSpPr/>
          <p:nvPr/>
        </p:nvGrpSpPr>
        <p:grpSpPr>
          <a:xfrm>
            <a:off x="6097966" y="3276311"/>
            <a:ext cx="231641" cy="174554"/>
            <a:chOff x="8083296" y="2822151"/>
            <a:chExt cx="144036" cy="15534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4362076-E463-8A58-5F95-A86A85351BE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1DAB36-B9D3-43BD-7E2D-85EF56F53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1CE315-5C7C-9153-AF0A-2D53455D339E}"/>
              </a:ext>
            </a:extLst>
          </p:cNvPr>
          <p:cNvGrpSpPr/>
          <p:nvPr/>
        </p:nvGrpSpPr>
        <p:grpSpPr>
          <a:xfrm>
            <a:off x="7782279" y="5176136"/>
            <a:ext cx="231641" cy="174554"/>
            <a:chOff x="8083296" y="2822151"/>
            <a:chExt cx="144036" cy="155348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7EF5601-3A43-1586-B01B-320CA000544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E468800-6A85-A59B-DCBA-357704287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B15805-4E4F-7EA7-D60D-5DC8FC681AA3}"/>
              </a:ext>
            </a:extLst>
          </p:cNvPr>
          <p:cNvGrpSpPr/>
          <p:nvPr/>
        </p:nvGrpSpPr>
        <p:grpSpPr>
          <a:xfrm>
            <a:off x="7218134" y="4260948"/>
            <a:ext cx="231641" cy="174554"/>
            <a:chOff x="8083296" y="2822151"/>
            <a:chExt cx="144036" cy="155348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796CA8-2308-8594-DC2E-F31B86A7150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465F09-1DE3-84A9-E14C-5B1DBAFC5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676524-50A2-16D2-46CA-AD139069C15D}"/>
              </a:ext>
            </a:extLst>
          </p:cNvPr>
          <p:cNvCxnSpPr>
            <a:cxnSpLocks/>
            <a:endCxn id="32" idx="3"/>
          </p:cNvCxnSpPr>
          <p:nvPr/>
        </p:nvCxnSpPr>
        <p:spPr>
          <a:xfrm>
            <a:off x="3041982" y="1851661"/>
            <a:ext cx="6515432" cy="405411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4CE187D-F6B4-D0F7-52CB-A3C718890503}"/>
              </a:ext>
            </a:extLst>
          </p:cNvPr>
          <p:cNvCxnSpPr>
            <a:cxnSpLocks/>
          </p:cNvCxnSpPr>
          <p:nvPr/>
        </p:nvCxnSpPr>
        <p:spPr>
          <a:xfrm rot="5400000">
            <a:off x="3254219" y="213876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itle 1">
            <a:extLst>
              <a:ext uri="{FF2B5EF4-FFF2-40B4-BE49-F238E27FC236}">
                <a16:creationId xmlns:a16="http://schemas.microsoft.com/office/drawing/2014/main" id="{9C70A60A-FAE3-2DBB-8854-E5631FB1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Regression: plant height prediction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549BC0E-8219-60E8-E849-7E654660F94B}"/>
              </a:ext>
            </a:extLst>
          </p:cNvPr>
          <p:cNvSpPr txBox="1"/>
          <p:nvPr/>
        </p:nvSpPr>
        <p:spPr>
          <a:xfrm>
            <a:off x="1034431" y="3585638"/>
            <a:ext cx="13524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Height</a:t>
            </a:r>
          </a:p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(cm)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677CBDB-F963-2C96-B399-703D580327E9}"/>
              </a:ext>
            </a:extLst>
          </p:cNvPr>
          <p:cNvSpPr txBox="1"/>
          <p:nvPr/>
        </p:nvSpPr>
        <p:spPr>
          <a:xfrm>
            <a:off x="2761008" y="2464421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1E90A7-E978-0418-87DC-97B0A4560F6D}"/>
              </a:ext>
            </a:extLst>
          </p:cNvPr>
          <p:cNvSpPr txBox="1"/>
          <p:nvPr/>
        </p:nvSpPr>
        <p:spPr>
          <a:xfrm>
            <a:off x="2761008" y="3754269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F980BE1-1532-B11A-528F-2302FA633BAA}"/>
              </a:ext>
            </a:extLst>
          </p:cNvPr>
          <p:cNvSpPr txBox="1"/>
          <p:nvPr/>
        </p:nvSpPr>
        <p:spPr>
          <a:xfrm>
            <a:off x="2761008" y="4169616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3C8708D-E388-73B7-867A-F4FB0AF9EB74}"/>
              </a:ext>
            </a:extLst>
          </p:cNvPr>
          <p:cNvSpPr txBox="1"/>
          <p:nvPr/>
        </p:nvSpPr>
        <p:spPr>
          <a:xfrm>
            <a:off x="2761008" y="4626010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F2F8194-B86B-1624-FDFC-F9F1A0E8C720}"/>
              </a:ext>
            </a:extLst>
          </p:cNvPr>
          <p:cNvSpPr txBox="1"/>
          <p:nvPr/>
        </p:nvSpPr>
        <p:spPr>
          <a:xfrm>
            <a:off x="2761008" y="5019974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03D7DA2-8FC6-267A-6191-A154E8B4A337}"/>
              </a:ext>
            </a:extLst>
          </p:cNvPr>
          <p:cNvSpPr txBox="1"/>
          <p:nvPr/>
        </p:nvSpPr>
        <p:spPr>
          <a:xfrm>
            <a:off x="2761008" y="3346978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9F15AAA-B3C7-EC51-AE91-E3452A082299}"/>
              </a:ext>
            </a:extLst>
          </p:cNvPr>
          <p:cNvSpPr txBox="1"/>
          <p:nvPr/>
        </p:nvSpPr>
        <p:spPr>
          <a:xfrm>
            <a:off x="2761008" y="2937787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39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870BF51-F0C2-F774-206B-57FC0F116A1A}"/>
              </a:ext>
            </a:extLst>
          </p:cNvPr>
          <p:cNvSpPr txBox="1"/>
          <p:nvPr/>
        </p:nvSpPr>
        <p:spPr>
          <a:xfrm>
            <a:off x="2761007" y="2046182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40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9698214-127D-5206-1C76-D34C0D5C79FD}"/>
              </a:ext>
            </a:extLst>
          </p:cNvPr>
          <p:cNvGrpSpPr/>
          <p:nvPr/>
        </p:nvGrpSpPr>
        <p:grpSpPr>
          <a:xfrm>
            <a:off x="8926224" y="5327153"/>
            <a:ext cx="231641" cy="174554"/>
            <a:chOff x="8083296" y="2822151"/>
            <a:chExt cx="144036" cy="155348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31289C-67C8-8383-40E9-8FF4A1250EC7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C2617A4-AFF0-73B7-9EE2-ADA2203C1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543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313B1F-FF44-8576-C670-AC8B2C59369D}"/>
              </a:ext>
            </a:extLst>
          </p:cNvPr>
          <p:cNvCxnSpPr>
            <a:cxnSpLocks/>
          </p:cNvCxnSpPr>
          <p:nvPr/>
        </p:nvCxnSpPr>
        <p:spPr>
          <a:xfrm>
            <a:off x="3322320" y="1690688"/>
            <a:ext cx="0" cy="39237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24AAD1-F705-DED4-5B04-9FB6F5D71986}"/>
              </a:ext>
            </a:extLst>
          </p:cNvPr>
          <p:cNvCxnSpPr>
            <a:cxnSpLocks/>
          </p:cNvCxnSpPr>
          <p:nvPr/>
        </p:nvCxnSpPr>
        <p:spPr>
          <a:xfrm flipH="1" flipV="1">
            <a:off x="3322320" y="5614416"/>
            <a:ext cx="6145006" cy="93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C5D57-322B-D718-9BF0-18634193AD9E}"/>
              </a:ext>
            </a:extLst>
          </p:cNvPr>
          <p:cNvSpPr txBox="1"/>
          <p:nvPr/>
        </p:nvSpPr>
        <p:spPr>
          <a:xfrm>
            <a:off x="5287593" y="6365557"/>
            <a:ext cx="2933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Elevation (ft)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A9AE1F-B1D8-D251-1EBC-BC210E88FB54}"/>
              </a:ext>
            </a:extLst>
          </p:cNvPr>
          <p:cNvCxnSpPr>
            <a:cxnSpLocks/>
          </p:cNvCxnSpPr>
          <p:nvPr/>
        </p:nvCxnSpPr>
        <p:spPr>
          <a:xfrm>
            <a:off x="3322320" y="5435322"/>
            <a:ext cx="0" cy="188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037CB1-F1BE-B4B5-646C-A12D2C3D2872}"/>
              </a:ext>
            </a:extLst>
          </p:cNvPr>
          <p:cNvCxnSpPr>
            <a:cxnSpLocks/>
          </p:cNvCxnSpPr>
          <p:nvPr/>
        </p:nvCxnSpPr>
        <p:spPr>
          <a:xfrm>
            <a:off x="6754155" y="5623789"/>
            <a:ext cx="0" cy="1165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67E799-942D-F560-B23E-10EF6C65C96A}"/>
              </a:ext>
            </a:extLst>
          </p:cNvPr>
          <p:cNvCxnSpPr>
            <a:cxnSpLocks/>
          </p:cNvCxnSpPr>
          <p:nvPr/>
        </p:nvCxnSpPr>
        <p:spPr>
          <a:xfrm>
            <a:off x="789810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3E20EB-B46F-0833-6ADD-F1224206AB7C}"/>
              </a:ext>
            </a:extLst>
          </p:cNvPr>
          <p:cNvCxnSpPr>
            <a:cxnSpLocks/>
          </p:cNvCxnSpPr>
          <p:nvPr/>
        </p:nvCxnSpPr>
        <p:spPr>
          <a:xfrm>
            <a:off x="561021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344DE8-2CFF-507E-8EFA-17ED0473C13E}"/>
              </a:ext>
            </a:extLst>
          </p:cNvPr>
          <p:cNvCxnSpPr>
            <a:cxnSpLocks/>
          </p:cNvCxnSpPr>
          <p:nvPr/>
        </p:nvCxnSpPr>
        <p:spPr>
          <a:xfrm>
            <a:off x="446626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CEB411-72A3-2477-CE67-1A7A8A8C2A45}"/>
              </a:ext>
            </a:extLst>
          </p:cNvPr>
          <p:cNvSpPr txBox="1"/>
          <p:nvPr/>
        </p:nvSpPr>
        <p:spPr>
          <a:xfrm>
            <a:off x="3918688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2,000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620DC-8AA0-FB12-AB8F-CC496B754562}"/>
              </a:ext>
            </a:extLst>
          </p:cNvPr>
          <p:cNvCxnSpPr>
            <a:cxnSpLocks/>
          </p:cNvCxnSpPr>
          <p:nvPr/>
        </p:nvCxnSpPr>
        <p:spPr>
          <a:xfrm>
            <a:off x="904204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7DA428-C7D3-AA7E-E33B-2647201784B5}"/>
              </a:ext>
            </a:extLst>
          </p:cNvPr>
          <p:cNvSpPr txBox="1"/>
          <p:nvPr/>
        </p:nvSpPr>
        <p:spPr>
          <a:xfrm>
            <a:off x="5052962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4,000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28CDE-987E-AA69-2207-F677CCDA02C5}"/>
              </a:ext>
            </a:extLst>
          </p:cNvPr>
          <p:cNvSpPr txBox="1"/>
          <p:nvPr/>
        </p:nvSpPr>
        <p:spPr>
          <a:xfrm>
            <a:off x="6230974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6,000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47C28-0FE5-FB91-460C-93ED78CE88C1}"/>
              </a:ext>
            </a:extLst>
          </p:cNvPr>
          <p:cNvSpPr txBox="1"/>
          <p:nvPr/>
        </p:nvSpPr>
        <p:spPr>
          <a:xfrm>
            <a:off x="7333955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8,000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1435B-A607-1A85-B0EF-ECAAC8123450}"/>
              </a:ext>
            </a:extLst>
          </p:cNvPr>
          <p:cNvSpPr txBox="1"/>
          <p:nvPr/>
        </p:nvSpPr>
        <p:spPr>
          <a:xfrm>
            <a:off x="8462261" y="5736498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10,000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DC51EA-8014-86BB-9F63-4D1AC2AC9BC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A03DDA-4582-41AB-47F0-09FD3378117E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275921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3EB09-1B01-EA7B-3B86-90F63A65313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701100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DFB559-8634-6E98-225F-B11B8560A0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5126279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284E7B-80A5-26A0-84D5-99A4BB2E81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425563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05C1E1-0B00-BD4C-F3AE-8DE24B180319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850742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3B34AD-DABE-C59D-6720-FE9B501CAA18}"/>
              </a:ext>
            </a:extLst>
          </p:cNvPr>
          <p:cNvCxnSpPr>
            <a:cxnSpLocks/>
          </p:cNvCxnSpPr>
          <p:nvPr/>
        </p:nvCxnSpPr>
        <p:spPr>
          <a:xfrm rot="5400000">
            <a:off x="3259362" y="300038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29AC78E-DD0E-748D-DDF3-0132EC1BA0DD}"/>
              </a:ext>
            </a:extLst>
          </p:cNvPr>
          <p:cNvCxnSpPr>
            <a:cxnSpLocks/>
          </p:cNvCxnSpPr>
          <p:nvPr/>
        </p:nvCxnSpPr>
        <p:spPr>
          <a:xfrm rot="5400000">
            <a:off x="3259362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0E519B-57EC-D270-FA3A-BE53DB9CAFCA}"/>
              </a:ext>
            </a:extLst>
          </p:cNvPr>
          <p:cNvGrpSpPr/>
          <p:nvPr/>
        </p:nvGrpSpPr>
        <p:grpSpPr>
          <a:xfrm>
            <a:off x="3681278" y="2390890"/>
            <a:ext cx="231641" cy="174554"/>
            <a:chOff x="8083296" y="2822151"/>
            <a:chExt cx="144036" cy="15534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5D5064-C7AA-2AAB-D22A-B7B81DE90D4A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576523-2E0E-2688-0CBF-333BB4B76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7936A9E-BCF8-5788-5183-2E87D128155A}"/>
              </a:ext>
            </a:extLst>
          </p:cNvPr>
          <p:cNvGrpSpPr/>
          <p:nvPr/>
        </p:nvGrpSpPr>
        <p:grpSpPr>
          <a:xfrm>
            <a:off x="4676811" y="3411084"/>
            <a:ext cx="231641" cy="174554"/>
            <a:chOff x="8083296" y="2822151"/>
            <a:chExt cx="144036" cy="155348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029AF60-07C0-BC08-DAC4-5635B5D5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431915-046F-C414-6F5D-C61E5B339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37FC4-48A4-A374-E6DD-A19E348D423C}"/>
              </a:ext>
            </a:extLst>
          </p:cNvPr>
          <p:cNvGrpSpPr/>
          <p:nvPr/>
        </p:nvGrpSpPr>
        <p:grpSpPr>
          <a:xfrm>
            <a:off x="4462404" y="2440277"/>
            <a:ext cx="231641" cy="174554"/>
            <a:chOff x="8083296" y="2822151"/>
            <a:chExt cx="144036" cy="1553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55D98D-552C-4783-9651-8B9489A4925E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845185-B47C-6C5E-5F43-468F94581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53B839E-61E6-0CC5-6E61-591CD9CA879D}"/>
              </a:ext>
            </a:extLst>
          </p:cNvPr>
          <p:cNvGrpSpPr/>
          <p:nvPr/>
        </p:nvGrpSpPr>
        <p:grpSpPr>
          <a:xfrm>
            <a:off x="6645915" y="4845420"/>
            <a:ext cx="231641" cy="174554"/>
            <a:chOff x="8083296" y="2822151"/>
            <a:chExt cx="144036" cy="155348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3714B0-7BB3-4130-2277-55875CA2AE1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3B73988-3C15-418D-CE0E-7ECF41BF1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B4C0EE-BD71-67B0-6070-8BFAD17B7235}"/>
              </a:ext>
            </a:extLst>
          </p:cNvPr>
          <p:cNvGrpSpPr/>
          <p:nvPr/>
        </p:nvGrpSpPr>
        <p:grpSpPr>
          <a:xfrm>
            <a:off x="5546879" y="3923531"/>
            <a:ext cx="231641" cy="174554"/>
            <a:chOff x="8083296" y="2822151"/>
            <a:chExt cx="144036" cy="15534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542A82A-062C-71DE-2C47-978536E580E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ADBD62D-7549-5FA2-666A-211E71F80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580E85-C3F0-4F98-A3BB-6C293D0D6293}"/>
              </a:ext>
            </a:extLst>
          </p:cNvPr>
          <p:cNvGrpSpPr/>
          <p:nvPr/>
        </p:nvGrpSpPr>
        <p:grpSpPr>
          <a:xfrm>
            <a:off x="6097966" y="3276311"/>
            <a:ext cx="231641" cy="174554"/>
            <a:chOff x="8083296" y="2822151"/>
            <a:chExt cx="144036" cy="15534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4362076-E463-8A58-5F95-A86A85351BE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1DAB36-B9D3-43BD-7E2D-85EF56F53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1CE315-5C7C-9153-AF0A-2D53455D339E}"/>
              </a:ext>
            </a:extLst>
          </p:cNvPr>
          <p:cNvGrpSpPr/>
          <p:nvPr/>
        </p:nvGrpSpPr>
        <p:grpSpPr>
          <a:xfrm>
            <a:off x="7782279" y="5176136"/>
            <a:ext cx="231641" cy="174554"/>
            <a:chOff x="8083296" y="2822151"/>
            <a:chExt cx="144036" cy="155348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7EF5601-3A43-1586-B01B-320CA000544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E468800-6A85-A59B-DCBA-357704287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B15805-4E4F-7EA7-D60D-5DC8FC681AA3}"/>
              </a:ext>
            </a:extLst>
          </p:cNvPr>
          <p:cNvGrpSpPr/>
          <p:nvPr/>
        </p:nvGrpSpPr>
        <p:grpSpPr>
          <a:xfrm>
            <a:off x="7218134" y="4260948"/>
            <a:ext cx="231641" cy="174554"/>
            <a:chOff x="8083296" y="2822151"/>
            <a:chExt cx="144036" cy="155348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796CA8-2308-8594-DC2E-F31B86A7150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465F09-1DE3-84A9-E14C-5B1DBAFC5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676524-50A2-16D2-46CA-AD139069C15D}"/>
              </a:ext>
            </a:extLst>
          </p:cNvPr>
          <p:cNvCxnSpPr>
            <a:cxnSpLocks/>
            <a:endCxn id="32" idx="3"/>
          </p:cNvCxnSpPr>
          <p:nvPr/>
        </p:nvCxnSpPr>
        <p:spPr>
          <a:xfrm>
            <a:off x="3041982" y="1851661"/>
            <a:ext cx="6515432" cy="405411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54A70E-DB93-8DF2-34CF-88E8D06377E9}"/>
              </a:ext>
            </a:extLst>
          </p:cNvPr>
          <p:cNvCxnSpPr/>
          <p:nvPr/>
        </p:nvCxnSpPr>
        <p:spPr>
          <a:xfrm flipV="1">
            <a:off x="6096000" y="3754269"/>
            <a:ext cx="0" cy="1860147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ABBCDA-B0FC-85C4-99D7-B988D67E5FED}"/>
              </a:ext>
            </a:extLst>
          </p:cNvPr>
          <p:cNvCxnSpPr>
            <a:cxnSpLocks/>
          </p:cNvCxnSpPr>
          <p:nvPr/>
        </p:nvCxnSpPr>
        <p:spPr>
          <a:xfrm>
            <a:off x="3322319" y="3716561"/>
            <a:ext cx="2786285" cy="4039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F9041D-E31D-3ADD-E969-DC82B9F4C8A7}"/>
              </a:ext>
            </a:extLst>
          </p:cNvPr>
          <p:cNvCxnSpPr>
            <a:cxnSpLocks/>
          </p:cNvCxnSpPr>
          <p:nvPr/>
        </p:nvCxnSpPr>
        <p:spPr>
          <a:xfrm rot="5400000">
            <a:off x="3254219" y="213876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74C91932-9E40-D4F0-A73D-5E3BC8A1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Regression: plant height prediction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6BEF6-46F0-34AC-212E-90DF0701A39A}"/>
              </a:ext>
            </a:extLst>
          </p:cNvPr>
          <p:cNvSpPr txBox="1"/>
          <p:nvPr/>
        </p:nvSpPr>
        <p:spPr>
          <a:xfrm>
            <a:off x="1034431" y="3585638"/>
            <a:ext cx="13524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Height</a:t>
            </a:r>
          </a:p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(cm)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355C1-B6C5-219E-2891-8E327CC475CC}"/>
              </a:ext>
            </a:extLst>
          </p:cNvPr>
          <p:cNvSpPr txBox="1"/>
          <p:nvPr/>
        </p:nvSpPr>
        <p:spPr>
          <a:xfrm>
            <a:off x="2761008" y="2464421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9AE87-FEA8-FBE4-7164-12A3EF5E9227}"/>
              </a:ext>
            </a:extLst>
          </p:cNvPr>
          <p:cNvSpPr txBox="1"/>
          <p:nvPr/>
        </p:nvSpPr>
        <p:spPr>
          <a:xfrm>
            <a:off x="2761008" y="3754269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D7A6C-0674-FA17-D59A-569849584382}"/>
              </a:ext>
            </a:extLst>
          </p:cNvPr>
          <p:cNvSpPr txBox="1"/>
          <p:nvPr/>
        </p:nvSpPr>
        <p:spPr>
          <a:xfrm>
            <a:off x="2761008" y="4169616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C68773-29A1-F066-D477-735D403B54EF}"/>
              </a:ext>
            </a:extLst>
          </p:cNvPr>
          <p:cNvSpPr txBox="1"/>
          <p:nvPr/>
        </p:nvSpPr>
        <p:spPr>
          <a:xfrm>
            <a:off x="2761008" y="4626010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20BEED-F9D8-666B-6E87-4CDF2476579C}"/>
              </a:ext>
            </a:extLst>
          </p:cNvPr>
          <p:cNvSpPr txBox="1"/>
          <p:nvPr/>
        </p:nvSpPr>
        <p:spPr>
          <a:xfrm>
            <a:off x="2761008" y="5019974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54FE5-709E-61A7-1CFE-9ACD9047BA37}"/>
              </a:ext>
            </a:extLst>
          </p:cNvPr>
          <p:cNvSpPr txBox="1"/>
          <p:nvPr/>
        </p:nvSpPr>
        <p:spPr>
          <a:xfrm>
            <a:off x="2761008" y="3346978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8E244B-33A9-9B76-E1EC-5910E81D3268}"/>
              </a:ext>
            </a:extLst>
          </p:cNvPr>
          <p:cNvSpPr txBox="1"/>
          <p:nvPr/>
        </p:nvSpPr>
        <p:spPr>
          <a:xfrm>
            <a:off x="2761008" y="2937787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F097BD-B427-D470-4B1B-7E47E8422108}"/>
              </a:ext>
            </a:extLst>
          </p:cNvPr>
          <p:cNvSpPr txBox="1"/>
          <p:nvPr/>
        </p:nvSpPr>
        <p:spPr>
          <a:xfrm>
            <a:off x="2761007" y="2046182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19925A-5EF2-3773-978F-7CCA05E04FF4}"/>
              </a:ext>
            </a:extLst>
          </p:cNvPr>
          <p:cNvGrpSpPr/>
          <p:nvPr/>
        </p:nvGrpSpPr>
        <p:grpSpPr>
          <a:xfrm>
            <a:off x="8926224" y="5327153"/>
            <a:ext cx="231641" cy="174554"/>
            <a:chOff x="8083296" y="2822151"/>
            <a:chExt cx="144036" cy="15534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AD1B7E1-96E4-ACAF-1D13-3A338F956AF9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8D01A5-9E39-C145-9F39-C6EE904C2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53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313B1F-FF44-8576-C670-AC8B2C59369D}"/>
              </a:ext>
            </a:extLst>
          </p:cNvPr>
          <p:cNvCxnSpPr>
            <a:cxnSpLocks/>
          </p:cNvCxnSpPr>
          <p:nvPr/>
        </p:nvCxnSpPr>
        <p:spPr>
          <a:xfrm>
            <a:off x="3322320" y="1690688"/>
            <a:ext cx="0" cy="39237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24AAD1-F705-DED4-5B04-9FB6F5D71986}"/>
              </a:ext>
            </a:extLst>
          </p:cNvPr>
          <p:cNvCxnSpPr>
            <a:cxnSpLocks/>
          </p:cNvCxnSpPr>
          <p:nvPr/>
        </p:nvCxnSpPr>
        <p:spPr>
          <a:xfrm flipH="1" flipV="1">
            <a:off x="3322320" y="5614416"/>
            <a:ext cx="6145006" cy="93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C5D57-322B-D718-9BF0-18634193AD9E}"/>
              </a:ext>
            </a:extLst>
          </p:cNvPr>
          <p:cNvSpPr txBox="1"/>
          <p:nvPr/>
        </p:nvSpPr>
        <p:spPr>
          <a:xfrm>
            <a:off x="5287593" y="6365557"/>
            <a:ext cx="2933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Elevation (ft)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A9AE1F-B1D8-D251-1EBC-BC210E88FB54}"/>
              </a:ext>
            </a:extLst>
          </p:cNvPr>
          <p:cNvCxnSpPr>
            <a:cxnSpLocks/>
          </p:cNvCxnSpPr>
          <p:nvPr/>
        </p:nvCxnSpPr>
        <p:spPr>
          <a:xfrm>
            <a:off x="3322320" y="5435322"/>
            <a:ext cx="0" cy="188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037CB1-F1BE-B4B5-646C-A12D2C3D2872}"/>
              </a:ext>
            </a:extLst>
          </p:cNvPr>
          <p:cNvCxnSpPr>
            <a:cxnSpLocks/>
          </p:cNvCxnSpPr>
          <p:nvPr/>
        </p:nvCxnSpPr>
        <p:spPr>
          <a:xfrm>
            <a:off x="6754155" y="5623789"/>
            <a:ext cx="0" cy="1165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67E799-942D-F560-B23E-10EF6C65C96A}"/>
              </a:ext>
            </a:extLst>
          </p:cNvPr>
          <p:cNvCxnSpPr>
            <a:cxnSpLocks/>
          </p:cNvCxnSpPr>
          <p:nvPr/>
        </p:nvCxnSpPr>
        <p:spPr>
          <a:xfrm>
            <a:off x="789810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3E20EB-B46F-0833-6ADD-F1224206AB7C}"/>
              </a:ext>
            </a:extLst>
          </p:cNvPr>
          <p:cNvCxnSpPr>
            <a:cxnSpLocks/>
          </p:cNvCxnSpPr>
          <p:nvPr/>
        </p:nvCxnSpPr>
        <p:spPr>
          <a:xfrm>
            <a:off x="561021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344DE8-2CFF-507E-8EFA-17ED0473C13E}"/>
              </a:ext>
            </a:extLst>
          </p:cNvPr>
          <p:cNvCxnSpPr>
            <a:cxnSpLocks/>
          </p:cNvCxnSpPr>
          <p:nvPr/>
        </p:nvCxnSpPr>
        <p:spPr>
          <a:xfrm>
            <a:off x="446626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CEB411-72A3-2477-CE67-1A7A8A8C2A45}"/>
              </a:ext>
            </a:extLst>
          </p:cNvPr>
          <p:cNvSpPr txBox="1"/>
          <p:nvPr/>
        </p:nvSpPr>
        <p:spPr>
          <a:xfrm>
            <a:off x="3918688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2,000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620DC-8AA0-FB12-AB8F-CC496B754562}"/>
              </a:ext>
            </a:extLst>
          </p:cNvPr>
          <p:cNvCxnSpPr>
            <a:cxnSpLocks/>
          </p:cNvCxnSpPr>
          <p:nvPr/>
        </p:nvCxnSpPr>
        <p:spPr>
          <a:xfrm>
            <a:off x="904204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7DA428-C7D3-AA7E-E33B-2647201784B5}"/>
              </a:ext>
            </a:extLst>
          </p:cNvPr>
          <p:cNvSpPr txBox="1"/>
          <p:nvPr/>
        </p:nvSpPr>
        <p:spPr>
          <a:xfrm>
            <a:off x="5052962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4,000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28CDE-987E-AA69-2207-F677CCDA02C5}"/>
              </a:ext>
            </a:extLst>
          </p:cNvPr>
          <p:cNvSpPr txBox="1"/>
          <p:nvPr/>
        </p:nvSpPr>
        <p:spPr>
          <a:xfrm>
            <a:off x="6230974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6,000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47C28-0FE5-FB91-460C-93ED78CE88C1}"/>
              </a:ext>
            </a:extLst>
          </p:cNvPr>
          <p:cNvSpPr txBox="1"/>
          <p:nvPr/>
        </p:nvSpPr>
        <p:spPr>
          <a:xfrm>
            <a:off x="7333955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8,000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1435B-A607-1A85-B0EF-ECAAC8123450}"/>
              </a:ext>
            </a:extLst>
          </p:cNvPr>
          <p:cNvSpPr txBox="1"/>
          <p:nvPr/>
        </p:nvSpPr>
        <p:spPr>
          <a:xfrm>
            <a:off x="8462261" y="5736498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10,000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DC51EA-8014-86BB-9F63-4D1AC2AC9BC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A03DDA-4582-41AB-47F0-09FD3378117E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275921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3EB09-1B01-EA7B-3B86-90F63A65313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701100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DFB559-8634-6E98-225F-B11B8560A0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5126279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284E7B-80A5-26A0-84D5-99A4BB2E81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425563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05C1E1-0B00-BD4C-F3AE-8DE24B180319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850742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3B34AD-DABE-C59D-6720-FE9B501CAA18}"/>
              </a:ext>
            </a:extLst>
          </p:cNvPr>
          <p:cNvCxnSpPr>
            <a:cxnSpLocks/>
          </p:cNvCxnSpPr>
          <p:nvPr/>
        </p:nvCxnSpPr>
        <p:spPr>
          <a:xfrm rot="5400000">
            <a:off x="3259362" y="300038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29AC78E-DD0E-748D-DDF3-0132EC1BA0DD}"/>
              </a:ext>
            </a:extLst>
          </p:cNvPr>
          <p:cNvCxnSpPr>
            <a:cxnSpLocks/>
          </p:cNvCxnSpPr>
          <p:nvPr/>
        </p:nvCxnSpPr>
        <p:spPr>
          <a:xfrm rot="5400000">
            <a:off x="3259362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0E519B-57EC-D270-FA3A-BE53DB9CAFCA}"/>
              </a:ext>
            </a:extLst>
          </p:cNvPr>
          <p:cNvGrpSpPr/>
          <p:nvPr/>
        </p:nvGrpSpPr>
        <p:grpSpPr>
          <a:xfrm>
            <a:off x="3681278" y="2390890"/>
            <a:ext cx="231641" cy="174554"/>
            <a:chOff x="8083296" y="2822151"/>
            <a:chExt cx="144036" cy="15534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5D5064-C7AA-2AAB-D22A-B7B81DE90D4A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576523-2E0E-2688-0CBF-333BB4B76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7936A9E-BCF8-5788-5183-2E87D128155A}"/>
              </a:ext>
            </a:extLst>
          </p:cNvPr>
          <p:cNvGrpSpPr/>
          <p:nvPr/>
        </p:nvGrpSpPr>
        <p:grpSpPr>
          <a:xfrm>
            <a:off x="4676811" y="3411084"/>
            <a:ext cx="231641" cy="174554"/>
            <a:chOff x="8083296" y="2822151"/>
            <a:chExt cx="144036" cy="155348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029AF60-07C0-BC08-DAC4-5635B5D5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431915-046F-C414-6F5D-C61E5B339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37FC4-48A4-A374-E6DD-A19E348D423C}"/>
              </a:ext>
            </a:extLst>
          </p:cNvPr>
          <p:cNvGrpSpPr/>
          <p:nvPr/>
        </p:nvGrpSpPr>
        <p:grpSpPr>
          <a:xfrm>
            <a:off x="4462404" y="2440277"/>
            <a:ext cx="231641" cy="174554"/>
            <a:chOff x="8083296" y="2822151"/>
            <a:chExt cx="144036" cy="1553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55D98D-552C-4783-9651-8B9489A4925E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845185-B47C-6C5E-5F43-468F94581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53B839E-61E6-0CC5-6E61-591CD9CA879D}"/>
              </a:ext>
            </a:extLst>
          </p:cNvPr>
          <p:cNvGrpSpPr/>
          <p:nvPr/>
        </p:nvGrpSpPr>
        <p:grpSpPr>
          <a:xfrm>
            <a:off x="6645915" y="4845420"/>
            <a:ext cx="231641" cy="174554"/>
            <a:chOff x="8083296" y="2822151"/>
            <a:chExt cx="144036" cy="155348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3714B0-7BB3-4130-2277-55875CA2AE1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3B73988-3C15-418D-CE0E-7ECF41BF1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B4C0EE-BD71-67B0-6070-8BFAD17B7235}"/>
              </a:ext>
            </a:extLst>
          </p:cNvPr>
          <p:cNvGrpSpPr/>
          <p:nvPr/>
        </p:nvGrpSpPr>
        <p:grpSpPr>
          <a:xfrm>
            <a:off x="5546879" y="3923531"/>
            <a:ext cx="231641" cy="174554"/>
            <a:chOff x="8083296" y="2822151"/>
            <a:chExt cx="144036" cy="15534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542A82A-062C-71DE-2C47-978536E580E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ADBD62D-7549-5FA2-666A-211E71F80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580E85-C3F0-4F98-A3BB-6C293D0D6293}"/>
              </a:ext>
            </a:extLst>
          </p:cNvPr>
          <p:cNvGrpSpPr/>
          <p:nvPr/>
        </p:nvGrpSpPr>
        <p:grpSpPr>
          <a:xfrm>
            <a:off x="6097966" y="3276311"/>
            <a:ext cx="231641" cy="174554"/>
            <a:chOff x="8083296" y="2822151"/>
            <a:chExt cx="144036" cy="15534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4362076-E463-8A58-5F95-A86A85351BE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1DAB36-B9D3-43BD-7E2D-85EF56F53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1CE315-5C7C-9153-AF0A-2D53455D339E}"/>
              </a:ext>
            </a:extLst>
          </p:cNvPr>
          <p:cNvGrpSpPr/>
          <p:nvPr/>
        </p:nvGrpSpPr>
        <p:grpSpPr>
          <a:xfrm>
            <a:off x="7782279" y="5176136"/>
            <a:ext cx="231641" cy="174554"/>
            <a:chOff x="8083296" y="2822151"/>
            <a:chExt cx="144036" cy="155348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7EF5601-3A43-1586-B01B-320CA000544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E468800-6A85-A59B-DCBA-357704287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B15805-4E4F-7EA7-D60D-5DC8FC681AA3}"/>
              </a:ext>
            </a:extLst>
          </p:cNvPr>
          <p:cNvGrpSpPr/>
          <p:nvPr/>
        </p:nvGrpSpPr>
        <p:grpSpPr>
          <a:xfrm>
            <a:off x="7218134" y="4260948"/>
            <a:ext cx="231641" cy="174554"/>
            <a:chOff x="8083296" y="2822151"/>
            <a:chExt cx="144036" cy="155348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796CA8-2308-8594-DC2E-F31B86A7150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465F09-1DE3-84A9-E14C-5B1DBAFC5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F9041D-E31D-3ADD-E969-DC82B9F4C8A7}"/>
              </a:ext>
            </a:extLst>
          </p:cNvPr>
          <p:cNvCxnSpPr>
            <a:cxnSpLocks/>
          </p:cNvCxnSpPr>
          <p:nvPr/>
        </p:nvCxnSpPr>
        <p:spPr>
          <a:xfrm rot="5400000">
            <a:off x="3254219" y="213876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87DD12D8-4B63-36C0-ADE6-32628F0E4009}"/>
              </a:ext>
            </a:extLst>
          </p:cNvPr>
          <p:cNvSpPr/>
          <p:nvPr/>
        </p:nvSpPr>
        <p:spPr>
          <a:xfrm>
            <a:off x="3369733" y="1507310"/>
            <a:ext cx="6807200" cy="4056102"/>
          </a:xfrm>
          <a:custGeom>
            <a:avLst/>
            <a:gdLst>
              <a:gd name="connsiteX0" fmla="*/ 0 w 6807200"/>
              <a:gd name="connsiteY0" fmla="*/ 0 h 4564345"/>
              <a:gd name="connsiteX1" fmla="*/ 677334 w 6807200"/>
              <a:gd name="connsiteY1" fmla="*/ 1236133 h 4564345"/>
              <a:gd name="connsiteX2" fmla="*/ 1574800 w 6807200"/>
              <a:gd name="connsiteY2" fmla="*/ 2065866 h 4564345"/>
              <a:gd name="connsiteX3" fmla="*/ 3200400 w 6807200"/>
              <a:gd name="connsiteY3" fmla="*/ 3149600 h 4564345"/>
              <a:gd name="connsiteX4" fmla="*/ 4334934 w 6807200"/>
              <a:gd name="connsiteY4" fmla="*/ 3793066 h 4564345"/>
              <a:gd name="connsiteX5" fmla="*/ 5401734 w 6807200"/>
              <a:gd name="connsiteY5" fmla="*/ 4368800 h 4564345"/>
              <a:gd name="connsiteX6" fmla="*/ 6248400 w 6807200"/>
              <a:gd name="connsiteY6" fmla="*/ 4555066 h 4564345"/>
              <a:gd name="connsiteX7" fmla="*/ 6807200 w 6807200"/>
              <a:gd name="connsiteY7" fmla="*/ 4538133 h 4564345"/>
              <a:gd name="connsiteX8" fmla="*/ 6807200 w 6807200"/>
              <a:gd name="connsiteY8" fmla="*/ 4538133 h 456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7200" h="4564345">
                <a:moveTo>
                  <a:pt x="0" y="0"/>
                </a:moveTo>
                <a:cubicBezTo>
                  <a:pt x="207433" y="445911"/>
                  <a:pt x="414867" y="891822"/>
                  <a:pt x="677334" y="1236133"/>
                </a:cubicBezTo>
                <a:cubicBezTo>
                  <a:pt x="939801" y="1580444"/>
                  <a:pt x="1154289" y="1746955"/>
                  <a:pt x="1574800" y="2065866"/>
                </a:cubicBezTo>
                <a:cubicBezTo>
                  <a:pt x="1995311" y="2384777"/>
                  <a:pt x="2740378" y="2861733"/>
                  <a:pt x="3200400" y="3149600"/>
                </a:cubicBezTo>
                <a:cubicBezTo>
                  <a:pt x="3660422" y="3437467"/>
                  <a:pt x="3968045" y="3589866"/>
                  <a:pt x="4334934" y="3793066"/>
                </a:cubicBezTo>
                <a:cubicBezTo>
                  <a:pt x="4701823" y="3996266"/>
                  <a:pt x="5082823" y="4241800"/>
                  <a:pt x="5401734" y="4368800"/>
                </a:cubicBezTo>
                <a:cubicBezTo>
                  <a:pt x="5720645" y="4495800"/>
                  <a:pt x="6014156" y="4526844"/>
                  <a:pt x="6248400" y="4555066"/>
                </a:cubicBezTo>
                <a:cubicBezTo>
                  <a:pt x="6482644" y="4583288"/>
                  <a:pt x="6807200" y="4538133"/>
                  <a:pt x="6807200" y="4538133"/>
                </a:cubicBezTo>
                <a:lnTo>
                  <a:pt x="6807200" y="4538133"/>
                </a:ln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88E150-0075-825A-BDE9-C3E9E41F790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Regression: plant height prediction </a:t>
            </a:r>
            <a:endParaRPr lang="en-US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D6B90-DC8A-C2C6-905B-7BE0AB029C0C}"/>
              </a:ext>
            </a:extLst>
          </p:cNvPr>
          <p:cNvSpPr txBox="1"/>
          <p:nvPr/>
        </p:nvSpPr>
        <p:spPr>
          <a:xfrm>
            <a:off x="1034431" y="3585638"/>
            <a:ext cx="13524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Height</a:t>
            </a:r>
          </a:p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(cm)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8150C-FBC3-4863-1DAF-D9F05094DE34}"/>
              </a:ext>
            </a:extLst>
          </p:cNvPr>
          <p:cNvSpPr txBox="1"/>
          <p:nvPr/>
        </p:nvSpPr>
        <p:spPr>
          <a:xfrm>
            <a:off x="2761008" y="2464421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70A9A-66A3-6B70-3BE9-4CBA227B24A8}"/>
              </a:ext>
            </a:extLst>
          </p:cNvPr>
          <p:cNvSpPr txBox="1"/>
          <p:nvPr/>
        </p:nvSpPr>
        <p:spPr>
          <a:xfrm>
            <a:off x="2761008" y="3754269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4A866-26DA-F09C-71DE-CDE03CB71BC7}"/>
              </a:ext>
            </a:extLst>
          </p:cNvPr>
          <p:cNvSpPr txBox="1"/>
          <p:nvPr/>
        </p:nvSpPr>
        <p:spPr>
          <a:xfrm>
            <a:off x="2761008" y="4169616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C5C5-8FED-9644-F883-C244EC2CDE56}"/>
              </a:ext>
            </a:extLst>
          </p:cNvPr>
          <p:cNvSpPr txBox="1"/>
          <p:nvPr/>
        </p:nvSpPr>
        <p:spPr>
          <a:xfrm>
            <a:off x="2761008" y="4626010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38652-0AAE-3B97-2397-7EE0CEAD9DFA}"/>
              </a:ext>
            </a:extLst>
          </p:cNvPr>
          <p:cNvSpPr txBox="1"/>
          <p:nvPr/>
        </p:nvSpPr>
        <p:spPr>
          <a:xfrm>
            <a:off x="2761008" y="5019974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A9ECBB-42BD-9005-1FF3-086B0F51C308}"/>
              </a:ext>
            </a:extLst>
          </p:cNvPr>
          <p:cNvSpPr txBox="1"/>
          <p:nvPr/>
        </p:nvSpPr>
        <p:spPr>
          <a:xfrm>
            <a:off x="2761008" y="3346978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2A11A-68F2-C649-A0EC-F561D33BCC26}"/>
              </a:ext>
            </a:extLst>
          </p:cNvPr>
          <p:cNvSpPr txBox="1"/>
          <p:nvPr/>
        </p:nvSpPr>
        <p:spPr>
          <a:xfrm>
            <a:off x="2761008" y="2937787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7324DA-B590-0804-1380-E5184036614F}"/>
              </a:ext>
            </a:extLst>
          </p:cNvPr>
          <p:cNvSpPr txBox="1"/>
          <p:nvPr/>
        </p:nvSpPr>
        <p:spPr>
          <a:xfrm>
            <a:off x="2761007" y="2046182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550E1B-2D92-5545-12B7-5E759854188D}"/>
              </a:ext>
            </a:extLst>
          </p:cNvPr>
          <p:cNvGrpSpPr/>
          <p:nvPr/>
        </p:nvGrpSpPr>
        <p:grpSpPr>
          <a:xfrm>
            <a:off x="8926224" y="5327153"/>
            <a:ext cx="231641" cy="174554"/>
            <a:chOff x="8083296" y="2822151"/>
            <a:chExt cx="144036" cy="15534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C3FF29-F035-3F74-342E-C247474D01F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9EF0AC-4927-BC7E-2AFE-934FA7116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396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313B1F-FF44-8576-C670-AC8B2C59369D}"/>
              </a:ext>
            </a:extLst>
          </p:cNvPr>
          <p:cNvCxnSpPr>
            <a:cxnSpLocks/>
          </p:cNvCxnSpPr>
          <p:nvPr/>
        </p:nvCxnSpPr>
        <p:spPr>
          <a:xfrm>
            <a:off x="3322320" y="1690688"/>
            <a:ext cx="0" cy="39237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24AAD1-F705-DED4-5B04-9FB6F5D71986}"/>
              </a:ext>
            </a:extLst>
          </p:cNvPr>
          <p:cNvCxnSpPr>
            <a:cxnSpLocks/>
          </p:cNvCxnSpPr>
          <p:nvPr/>
        </p:nvCxnSpPr>
        <p:spPr>
          <a:xfrm flipH="1" flipV="1">
            <a:off x="3322320" y="5614416"/>
            <a:ext cx="6145006" cy="93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74BED4-3C4A-F82A-3450-21576C1D2BA0}"/>
              </a:ext>
            </a:extLst>
          </p:cNvPr>
          <p:cNvSpPr txBox="1"/>
          <p:nvPr/>
        </p:nvSpPr>
        <p:spPr>
          <a:xfrm>
            <a:off x="1034431" y="3585638"/>
            <a:ext cx="13524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Height</a:t>
            </a:r>
          </a:p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(cm)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1C5D57-322B-D718-9BF0-18634193AD9E}"/>
              </a:ext>
            </a:extLst>
          </p:cNvPr>
          <p:cNvSpPr txBox="1"/>
          <p:nvPr/>
        </p:nvSpPr>
        <p:spPr>
          <a:xfrm>
            <a:off x="5287593" y="6365557"/>
            <a:ext cx="2933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Elevation (ft)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A9AE1F-B1D8-D251-1EBC-BC210E88FB54}"/>
              </a:ext>
            </a:extLst>
          </p:cNvPr>
          <p:cNvCxnSpPr>
            <a:cxnSpLocks/>
          </p:cNvCxnSpPr>
          <p:nvPr/>
        </p:nvCxnSpPr>
        <p:spPr>
          <a:xfrm>
            <a:off x="3322320" y="5435322"/>
            <a:ext cx="0" cy="188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037CB1-F1BE-B4B5-646C-A12D2C3D2872}"/>
              </a:ext>
            </a:extLst>
          </p:cNvPr>
          <p:cNvCxnSpPr>
            <a:cxnSpLocks/>
          </p:cNvCxnSpPr>
          <p:nvPr/>
        </p:nvCxnSpPr>
        <p:spPr>
          <a:xfrm>
            <a:off x="6754155" y="5623789"/>
            <a:ext cx="0" cy="1165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67E799-942D-F560-B23E-10EF6C65C96A}"/>
              </a:ext>
            </a:extLst>
          </p:cNvPr>
          <p:cNvCxnSpPr>
            <a:cxnSpLocks/>
          </p:cNvCxnSpPr>
          <p:nvPr/>
        </p:nvCxnSpPr>
        <p:spPr>
          <a:xfrm>
            <a:off x="789810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3E20EB-B46F-0833-6ADD-F1224206AB7C}"/>
              </a:ext>
            </a:extLst>
          </p:cNvPr>
          <p:cNvCxnSpPr>
            <a:cxnSpLocks/>
          </p:cNvCxnSpPr>
          <p:nvPr/>
        </p:nvCxnSpPr>
        <p:spPr>
          <a:xfrm>
            <a:off x="561021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344DE8-2CFF-507E-8EFA-17ED0473C13E}"/>
              </a:ext>
            </a:extLst>
          </p:cNvPr>
          <p:cNvCxnSpPr>
            <a:cxnSpLocks/>
          </p:cNvCxnSpPr>
          <p:nvPr/>
        </p:nvCxnSpPr>
        <p:spPr>
          <a:xfrm>
            <a:off x="446626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CEB411-72A3-2477-CE67-1A7A8A8C2A45}"/>
              </a:ext>
            </a:extLst>
          </p:cNvPr>
          <p:cNvSpPr txBox="1"/>
          <p:nvPr/>
        </p:nvSpPr>
        <p:spPr>
          <a:xfrm>
            <a:off x="3918688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2,000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620DC-8AA0-FB12-AB8F-CC496B754562}"/>
              </a:ext>
            </a:extLst>
          </p:cNvPr>
          <p:cNvCxnSpPr>
            <a:cxnSpLocks/>
          </p:cNvCxnSpPr>
          <p:nvPr/>
        </p:nvCxnSpPr>
        <p:spPr>
          <a:xfrm>
            <a:off x="904204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7DA428-C7D3-AA7E-E33B-2647201784B5}"/>
              </a:ext>
            </a:extLst>
          </p:cNvPr>
          <p:cNvSpPr txBox="1"/>
          <p:nvPr/>
        </p:nvSpPr>
        <p:spPr>
          <a:xfrm>
            <a:off x="5052962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4,000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28CDE-987E-AA69-2207-F677CCDA02C5}"/>
              </a:ext>
            </a:extLst>
          </p:cNvPr>
          <p:cNvSpPr txBox="1"/>
          <p:nvPr/>
        </p:nvSpPr>
        <p:spPr>
          <a:xfrm>
            <a:off x="6230974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6,000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47C28-0FE5-FB91-460C-93ED78CE88C1}"/>
              </a:ext>
            </a:extLst>
          </p:cNvPr>
          <p:cNvSpPr txBox="1"/>
          <p:nvPr/>
        </p:nvSpPr>
        <p:spPr>
          <a:xfrm>
            <a:off x="7333955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8,000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1435B-A607-1A85-B0EF-ECAAC8123450}"/>
              </a:ext>
            </a:extLst>
          </p:cNvPr>
          <p:cNvSpPr txBox="1"/>
          <p:nvPr/>
        </p:nvSpPr>
        <p:spPr>
          <a:xfrm>
            <a:off x="8462261" y="5736498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10,000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DC51EA-8014-86BB-9F63-4D1AC2AC9BC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A03DDA-4582-41AB-47F0-09FD3378117E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275921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3EB09-1B01-EA7B-3B86-90F63A65313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701100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DFB559-8634-6E98-225F-B11B8560A0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5126279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284E7B-80A5-26A0-84D5-99A4BB2E81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425563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05C1E1-0B00-BD4C-F3AE-8DE24B180319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850742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3B34AD-DABE-C59D-6720-FE9B501CAA18}"/>
              </a:ext>
            </a:extLst>
          </p:cNvPr>
          <p:cNvCxnSpPr>
            <a:cxnSpLocks/>
          </p:cNvCxnSpPr>
          <p:nvPr/>
        </p:nvCxnSpPr>
        <p:spPr>
          <a:xfrm rot="5400000">
            <a:off x="3259362" y="300038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29AC78E-DD0E-748D-DDF3-0132EC1BA0DD}"/>
              </a:ext>
            </a:extLst>
          </p:cNvPr>
          <p:cNvCxnSpPr>
            <a:cxnSpLocks/>
          </p:cNvCxnSpPr>
          <p:nvPr/>
        </p:nvCxnSpPr>
        <p:spPr>
          <a:xfrm rot="5400000">
            <a:off x="3259362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0E519B-57EC-D270-FA3A-BE53DB9CAFCA}"/>
              </a:ext>
            </a:extLst>
          </p:cNvPr>
          <p:cNvGrpSpPr/>
          <p:nvPr/>
        </p:nvGrpSpPr>
        <p:grpSpPr>
          <a:xfrm>
            <a:off x="3681278" y="2390890"/>
            <a:ext cx="231641" cy="174554"/>
            <a:chOff x="8083296" y="2822151"/>
            <a:chExt cx="144036" cy="15534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5D5064-C7AA-2AAB-D22A-B7B81DE90D4A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576523-2E0E-2688-0CBF-333BB4B76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7936A9E-BCF8-5788-5183-2E87D128155A}"/>
              </a:ext>
            </a:extLst>
          </p:cNvPr>
          <p:cNvGrpSpPr/>
          <p:nvPr/>
        </p:nvGrpSpPr>
        <p:grpSpPr>
          <a:xfrm>
            <a:off x="4676811" y="3411084"/>
            <a:ext cx="231641" cy="174554"/>
            <a:chOff x="8083296" y="2822151"/>
            <a:chExt cx="144036" cy="155348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029AF60-07C0-BC08-DAC4-5635B5D5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431915-046F-C414-6F5D-C61E5B339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37FC4-48A4-A374-E6DD-A19E348D423C}"/>
              </a:ext>
            </a:extLst>
          </p:cNvPr>
          <p:cNvGrpSpPr/>
          <p:nvPr/>
        </p:nvGrpSpPr>
        <p:grpSpPr>
          <a:xfrm>
            <a:off x="4462404" y="2440277"/>
            <a:ext cx="231641" cy="174554"/>
            <a:chOff x="8083296" y="2822151"/>
            <a:chExt cx="144036" cy="1553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55D98D-552C-4783-9651-8B9489A4925E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845185-B47C-6C5E-5F43-468F94581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53B839E-61E6-0CC5-6E61-591CD9CA879D}"/>
              </a:ext>
            </a:extLst>
          </p:cNvPr>
          <p:cNvGrpSpPr/>
          <p:nvPr/>
        </p:nvGrpSpPr>
        <p:grpSpPr>
          <a:xfrm>
            <a:off x="6645915" y="4845420"/>
            <a:ext cx="231641" cy="174554"/>
            <a:chOff x="8083296" y="2822151"/>
            <a:chExt cx="144036" cy="155348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3714B0-7BB3-4130-2277-55875CA2AE1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3B73988-3C15-418D-CE0E-7ECF41BF1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B4C0EE-BD71-67B0-6070-8BFAD17B7235}"/>
              </a:ext>
            </a:extLst>
          </p:cNvPr>
          <p:cNvGrpSpPr/>
          <p:nvPr/>
        </p:nvGrpSpPr>
        <p:grpSpPr>
          <a:xfrm>
            <a:off x="5546879" y="3923531"/>
            <a:ext cx="231641" cy="174554"/>
            <a:chOff x="8083296" y="2822151"/>
            <a:chExt cx="144036" cy="15534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542A82A-062C-71DE-2C47-978536E580E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ADBD62D-7549-5FA2-666A-211E71F80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580E85-C3F0-4F98-A3BB-6C293D0D6293}"/>
              </a:ext>
            </a:extLst>
          </p:cNvPr>
          <p:cNvGrpSpPr/>
          <p:nvPr/>
        </p:nvGrpSpPr>
        <p:grpSpPr>
          <a:xfrm>
            <a:off x="6097966" y="3276311"/>
            <a:ext cx="231641" cy="174554"/>
            <a:chOff x="8083296" y="2822151"/>
            <a:chExt cx="144036" cy="15534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4362076-E463-8A58-5F95-A86A85351BE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1DAB36-B9D3-43BD-7E2D-85EF56F53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1CE315-5C7C-9153-AF0A-2D53455D339E}"/>
              </a:ext>
            </a:extLst>
          </p:cNvPr>
          <p:cNvGrpSpPr/>
          <p:nvPr/>
        </p:nvGrpSpPr>
        <p:grpSpPr>
          <a:xfrm>
            <a:off x="7782279" y="5176136"/>
            <a:ext cx="231641" cy="174554"/>
            <a:chOff x="8083296" y="2822151"/>
            <a:chExt cx="144036" cy="155348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7EF5601-3A43-1586-B01B-320CA000544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E468800-6A85-A59B-DCBA-357704287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B15805-4E4F-7EA7-D60D-5DC8FC681AA3}"/>
              </a:ext>
            </a:extLst>
          </p:cNvPr>
          <p:cNvGrpSpPr/>
          <p:nvPr/>
        </p:nvGrpSpPr>
        <p:grpSpPr>
          <a:xfrm>
            <a:off x="7218134" y="4260948"/>
            <a:ext cx="231641" cy="174554"/>
            <a:chOff x="8083296" y="2822151"/>
            <a:chExt cx="144036" cy="155348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796CA8-2308-8594-DC2E-F31B86A7150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465F09-1DE3-84A9-E14C-5B1DBAFC5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F9041D-E31D-3ADD-E969-DC82B9F4C8A7}"/>
              </a:ext>
            </a:extLst>
          </p:cNvPr>
          <p:cNvCxnSpPr>
            <a:cxnSpLocks/>
          </p:cNvCxnSpPr>
          <p:nvPr/>
        </p:nvCxnSpPr>
        <p:spPr>
          <a:xfrm rot="5400000">
            <a:off x="3254219" y="213876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87DD12D8-4B63-36C0-ADE6-32628F0E4009}"/>
              </a:ext>
            </a:extLst>
          </p:cNvPr>
          <p:cNvSpPr/>
          <p:nvPr/>
        </p:nvSpPr>
        <p:spPr>
          <a:xfrm>
            <a:off x="3369733" y="1507310"/>
            <a:ext cx="6807200" cy="4056102"/>
          </a:xfrm>
          <a:custGeom>
            <a:avLst/>
            <a:gdLst>
              <a:gd name="connsiteX0" fmla="*/ 0 w 6807200"/>
              <a:gd name="connsiteY0" fmla="*/ 0 h 4564345"/>
              <a:gd name="connsiteX1" fmla="*/ 677334 w 6807200"/>
              <a:gd name="connsiteY1" fmla="*/ 1236133 h 4564345"/>
              <a:gd name="connsiteX2" fmla="*/ 1574800 w 6807200"/>
              <a:gd name="connsiteY2" fmla="*/ 2065866 h 4564345"/>
              <a:gd name="connsiteX3" fmla="*/ 3200400 w 6807200"/>
              <a:gd name="connsiteY3" fmla="*/ 3149600 h 4564345"/>
              <a:gd name="connsiteX4" fmla="*/ 4334934 w 6807200"/>
              <a:gd name="connsiteY4" fmla="*/ 3793066 h 4564345"/>
              <a:gd name="connsiteX5" fmla="*/ 5401734 w 6807200"/>
              <a:gd name="connsiteY5" fmla="*/ 4368800 h 4564345"/>
              <a:gd name="connsiteX6" fmla="*/ 6248400 w 6807200"/>
              <a:gd name="connsiteY6" fmla="*/ 4555066 h 4564345"/>
              <a:gd name="connsiteX7" fmla="*/ 6807200 w 6807200"/>
              <a:gd name="connsiteY7" fmla="*/ 4538133 h 4564345"/>
              <a:gd name="connsiteX8" fmla="*/ 6807200 w 6807200"/>
              <a:gd name="connsiteY8" fmla="*/ 4538133 h 456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7200" h="4564345">
                <a:moveTo>
                  <a:pt x="0" y="0"/>
                </a:moveTo>
                <a:cubicBezTo>
                  <a:pt x="207433" y="445911"/>
                  <a:pt x="414867" y="891822"/>
                  <a:pt x="677334" y="1236133"/>
                </a:cubicBezTo>
                <a:cubicBezTo>
                  <a:pt x="939801" y="1580444"/>
                  <a:pt x="1154289" y="1746955"/>
                  <a:pt x="1574800" y="2065866"/>
                </a:cubicBezTo>
                <a:cubicBezTo>
                  <a:pt x="1995311" y="2384777"/>
                  <a:pt x="2740378" y="2861733"/>
                  <a:pt x="3200400" y="3149600"/>
                </a:cubicBezTo>
                <a:cubicBezTo>
                  <a:pt x="3660422" y="3437467"/>
                  <a:pt x="3968045" y="3589866"/>
                  <a:pt x="4334934" y="3793066"/>
                </a:cubicBezTo>
                <a:cubicBezTo>
                  <a:pt x="4701823" y="3996266"/>
                  <a:pt x="5082823" y="4241800"/>
                  <a:pt x="5401734" y="4368800"/>
                </a:cubicBezTo>
                <a:cubicBezTo>
                  <a:pt x="5720645" y="4495800"/>
                  <a:pt x="6014156" y="4526844"/>
                  <a:pt x="6248400" y="4555066"/>
                </a:cubicBezTo>
                <a:cubicBezTo>
                  <a:pt x="6482644" y="4583288"/>
                  <a:pt x="6807200" y="4538133"/>
                  <a:pt x="6807200" y="4538133"/>
                </a:cubicBezTo>
                <a:lnTo>
                  <a:pt x="6807200" y="4538133"/>
                </a:ln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BC2D8-5596-D4F9-31FE-C3A5A9DA02ED}"/>
              </a:ext>
            </a:extLst>
          </p:cNvPr>
          <p:cNvCxnSpPr>
            <a:cxnSpLocks/>
          </p:cNvCxnSpPr>
          <p:nvPr/>
        </p:nvCxnSpPr>
        <p:spPr>
          <a:xfrm flipV="1">
            <a:off x="6096000" y="4078081"/>
            <a:ext cx="0" cy="153633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0BF991-5DEA-2A00-EBAE-9E684799C7FE}"/>
              </a:ext>
            </a:extLst>
          </p:cNvPr>
          <p:cNvCxnSpPr>
            <a:cxnSpLocks/>
          </p:cNvCxnSpPr>
          <p:nvPr/>
        </p:nvCxnSpPr>
        <p:spPr>
          <a:xfrm>
            <a:off x="3317177" y="4078081"/>
            <a:ext cx="2778823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C10B373-86B4-47EF-42C7-0D862924EBE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Regression: plant height prediction </a:t>
            </a:r>
            <a:endParaRPr lang="en-US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7BE3E-7664-FB8F-8AA4-228E9AC5ABA3}"/>
              </a:ext>
            </a:extLst>
          </p:cNvPr>
          <p:cNvSpPr txBox="1"/>
          <p:nvPr/>
        </p:nvSpPr>
        <p:spPr>
          <a:xfrm>
            <a:off x="2761008" y="2464421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D3DCF-09A1-DD64-C12A-5B2F145F764C}"/>
              </a:ext>
            </a:extLst>
          </p:cNvPr>
          <p:cNvSpPr txBox="1"/>
          <p:nvPr/>
        </p:nvSpPr>
        <p:spPr>
          <a:xfrm>
            <a:off x="2761008" y="3754269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2D65C-DD47-BA20-62A4-38AD4BECA3F9}"/>
              </a:ext>
            </a:extLst>
          </p:cNvPr>
          <p:cNvSpPr txBox="1"/>
          <p:nvPr/>
        </p:nvSpPr>
        <p:spPr>
          <a:xfrm>
            <a:off x="2761008" y="4169616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97514-3A96-0A4A-BE13-E296397A3E90}"/>
              </a:ext>
            </a:extLst>
          </p:cNvPr>
          <p:cNvSpPr txBox="1"/>
          <p:nvPr/>
        </p:nvSpPr>
        <p:spPr>
          <a:xfrm>
            <a:off x="2761008" y="4626010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FBA96-9AEE-951F-5163-D0251608EA7A}"/>
              </a:ext>
            </a:extLst>
          </p:cNvPr>
          <p:cNvSpPr txBox="1"/>
          <p:nvPr/>
        </p:nvSpPr>
        <p:spPr>
          <a:xfrm>
            <a:off x="2761008" y="5019974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8E86-D3CE-561C-01EE-9DBD69D4D966}"/>
              </a:ext>
            </a:extLst>
          </p:cNvPr>
          <p:cNvSpPr txBox="1"/>
          <p:nvPr/>
        </p:nvSpPr>
        <p:spPr>
          <a:xfrm>
            <a:off x="2761008" y="3346978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0B127-FA4C-B34C-0B04-5A3FF36F01A1}"/>
              </a:ext>
            </a:extLst>
          </p:cNvPr>
          <p:cNvSpPr txBox="1"/>
          <p:nvPr/>
        </p:nvSpPr>
        <p:spPr>
          <a:xfrm>
            <a:off x="2761008" y="2937787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9DDA03-A477-51B7-3697-74F2F753E334}"/>
              </a:ext>
            </a:extLst>
          </p:cNvPr>
          <p:cNvSpPr txBox="1"/>
          <p:nvPr/>
        </p:nvSpPr>
        <p:spPr>
          <a:xfrm>
            <a:off x="2761007" y="2046182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5CBEAD-69D8-E515-1D3B-AD4BE4727B2F}"/>
              </a:ext>
            </a:extLst>
          </p:cNvPr>
          <p:cNvGrpSpPr/>
          <p:nvPr/>
        </p:nvGrpSpPr>
        <p:grpSpPr>
          <a:xfrm>
            <a:off x="8926224" y="5327153"/>
            <a:ext cx="231641" cy="174554"/>
            <a:chOff x="8083296" y="2822151"/>
            <a:chExt cx="144036" cy="155348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30738E-5868-539A-4ADD-F0C06F0B2E14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EB7D9A7-FE2F-6731-C2BC-21BB3F82C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667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313B1F-FF44-8576-C670-AC8B2C59369D}"/>
              </a:ext>
            </a:extLst>
          </p:cNvPr>
          <p:cNvCxnSpPr>
            <a:cxnSpLocks/>
          </p:cNvCxnSpPr>
          <p:nvPr/>
        </p:nvCxnSpPr>
        <p:spPr>
          <a:xfrm>
            <a:off x="3322320" y="1690688"/>
            <a:ext cx="0" cy="39237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24AAD1-F705-DED4-5B04-9FB6F5D71986}"/>
              </a:ext>
            </a:extLst>
          </p:cNvPr>
          <p:cNvCxnSpPr>
            <a:cxnSpLocks/>
          </p:cNvCxnSpPr>
          <p:nvPr/>
        </p:nvCxnSpPr>
        <p:spPr>
          <a:xfrm flipH="1" flipV="1">
            <a:off x="3322320" y="5614416"/>
            <a:ext cx="6145006" cy="93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1C5D57-322B-D718-9BF0-18634193AD9E}"/>
              </a:ext>
            </a:extLst>
          </p:cNvPr>
          <p:cNvSpPr txBox="1"/>
          <p:nvPr/>
        </p:nvSpPr>
        <p:spPr>
          <a:xfrm>
            <a:off x="5287593" y="6365557"/>
            <a:ext cx="2933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Elevation (ft)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A9AE1F-B1D8-D251-1EBC-BC210E88FB54}"/>
              </a:ext>
            </a:extLst>
          </p:cNvPr>
          <p:cNvCxnSpPr>
            <a:cxnSpLocks/>
          </p:cNvCxnSpPr>
          <p:nvPr/>
        </p:nvCxnSpPr>
        <p:spPr>
          <a:xfrm>
            <a:off x="3322320" y="5435322"/>
            <a:ext cx="0" cy="188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037CB1-F1BE-B4B5-646C-A12D2C3D2872}"/>
              </a:ext>
            </a:extLst>
          </p:cNvPr>
          <p:cNvCxnSpPr>
            <a:cxnSpLocks/>
          </p:cNvCxnSpPr>
          <p:nvPr/>
        </p:nvCxnSpPr>
        <p:spPr>
          <a:xfrm>
            <a:off x="6754155" y="5623789"/>
            <a:ext cx="0" cy="1165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67E799-942D-F560-B23E-10EF6C65C96A}"/>
              </a:ext>
            </a:extLst>
          </p:cNvPr>
          <p:cNvCxnSpPr>
            <a:cxnSpLocks/>
          </p:cNvCxnSpPr>
          <p:nvPr/>
        </p:nvCxnSpPr>
        <p:spPr>
          <a:xfrm>
            <a:off x="789810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3E20EB-B46F-0833-6ADD-F1224206AB7C}"/>
              </a:ext>
            </a:extLst>
          </p:cNvPr>
          <p:cNvCxnSpPr>
            <a:cxnSpLocks/>
          </p:cNvCxnSpPr>
          <p:nvPr/>
        </p:nvCxnSpPr>
        <p:spPr>
          <a:xfrm>
            <a:off x="5610210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344DE8-2CFF-507E-8EFA-17ED0473C13E}"/>
              </a:ext>
            </a:extLst>
          </p:cNvPr>
          <p:cNvCxnSpPr>
            <a:cxnSpLocks/>
          </p:cNvCxnSpPr>
          <p:nvPr/>
        </p:nvCxnSpPr>
        <p:spPr>
          <a:xfrm>
            <a:off x="446626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CEB411-72A3-2477-CE67-1A7A8A8C2A45}"/>
              </a:ext>
            </a:extLst>
          </p:cNvPr>
          <p:cNvSpPr txBox="1"/>
          <p:nvPr/>
        </p:nvSpPr>
        <p:spPr>
          <a:xfrm>
            <a:off x="3918688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2,000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620DC-8AA0-FB12-AB8F-CC496B754562}"/>
              </a:ext>
            </a:extLst>
          </p:cNvPr>
          <p:cNvCxnSpPr>
            <a:cxnSpLocks/>
          </p:cNvCxnSpPr>
          <p:nvPr/>
        </p:nvCxnSpPr>
        <p:spPr>
          <a:xfrm>
            <a:off x="9042045" y="5614416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7DA428-C7D3-AA7E-E33B-2647201784B5}"/>
              </a:ext>
            </a:extLst>
          </p:cNvPr>
          <p:cNvSpPr txBox="1"/>
          <p:nvPr/>
        </p:nvSpPr>
        <p:spPr>
          <a:xfrm>
            <a:off x="5052962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4,000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E28CDE-987E-AA69-2207-F677CCDA02C5}"/>
              </a:ext>
            </a:extLst>
          </p:cNvPr>
          <p:cNvSpPr txBox="1"/>
          <p:nvPr/>
        </p:nvSpPr>
        <p:spPr>
          <a:xfrm>
            <a:off x="6230974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6,000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47C28-0FE5-FB91-460C-93ED78CE88C1}"/>
              </a:ext>
            </a:extLst>
          </p:cNvPr>
          <p:cNvSpPr txBox="1"/>
          <p:nvPr/>
        </p:nvSpPr>
        <p:spPr>
          <a:xfrm>
            <a:off x="7333955" y="5726242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8,000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1435B-A607-1A85-B0EF-ECAAC8123450}"/>
              </a:ext>
            </a:extLst>
          </p:cNvPr>
          <p:cNvSpPr txBox="1"/>
          <p:nvPr/>
        </p:nvSpPr>
        <p:spPr>
          <a:xfrm>
            <a:off x="8462261" y="5736498"/>
            <a:ext cx="109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10,000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7DC51EA-8014-86BB-9F63-4D1AC2AC9BC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A03DDA-4582-41AB-47F0-09FD3378117E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275921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93EB09-1B01-EA7B-3B86-90F63A653133}"/>
              </a:ext>
            </a:extLst>
          </p:cNvPr>
          <p:cNvCxnSpPr>
            <a:cxnSpLocks/>
          </p:cNvCxnSpPr>
          <p:nvPr/>
        </p:nvCxnSpPr>
        <p:spPr>
          <a:xfrm rot="5400000">
            <a:off x="3259361" y="4701100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DFB559-8634-6E98-225F-B11B8560A0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5126279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284E7B-80A5-26A0-84D5-99A4BB2E8111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425563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05C1E1-0B00-BD4C-F3AE-8DE24B180319}"/>
              </a:ext>
            </a:extLst>
          </p:cNvPr>
          <p:cNvCxnSpPr>
            <a:cxnSpLocks/>
          </p:cNvCxnSpPr>
          <p:nvPr/>
        </p:nvCxnSpPr>
        <p:spPr>
          <a:xfrm rot="5400000">
            <a:off x="3259361" y="3850742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3B34AD-DABE-C59D-6720-FE9B501CAA18}"/>
              </a:ext>
            </a:extLst>
          </p:cNvPr>
          <p:cNvCxnSpPr>
            <a:cxnSpLocks/>
          </p:cNvCxnSpPr>
          <p:nvPr/>
        </p:nvCxnSpPr>
        <p:spPr>
          <a:xfrm rot="5400000">
            <a:off x="3259362" y="300038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29AC78E-DD0E-748D-DDF3-0132EC1BA0DD}"/>
              </a:ext>
            </a:extLst>
          </p:cNvPr>
          <p:cNvCxnSpPr>
            <a:cxnSpLocks/>
          </p:cNvCxnSpPr>
          <p:nvPr/>
        </p:nvCxnSpPr>
        <p:spPr>
          <a:xfrm rot="5400000">
            <a:off x="3259362" y="2575205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0E519B-57EC-D270-FA3A-BE53DB9CAFCA}"/>
              </a:ext>
            </a:extLst>
          </p:cNvPr>
          <p:cNvGrpSpPr/>
          <p:nvPr/>
        </p:nvGrpSpPr>
        <p:grpSpPr>
          <a:xfrm>
            <a:off x="3681278" y="2390890"/>
            <a:ext cx="231641" cy="174554"/>
            <a:chOff x="8083296" y="2822151"/>
            <a:chExt cx="144036" cy="15534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85D5064-C7AA-2AAB-D22A-B7B81DE90D4A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576523-2E0E-2688-0CBF-333BB4B76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7936A9E-BCF8-5788-5183-2E87D128155A}"/>
              </a:ext>
            </a:extLst>
          </p:cNvPr>
          <p:cNvGrpSpPr/>
          <p:nvPr/>
        </p:nvGrpSpPr>
        <p:grpSpPr>
          <a:xfrm>
            <a:off x="4676811" y="3411084"/>
            <a:ext cx="231641" cy="174554"/>
            <a:chOff x="8083296" y="2822151"/>
            <a:chExt cx="144036" cy="155348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029AF60-07C0-BC08-DAC4-5635B5D5E27D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431915-046F-C414-6F5D-C61E5B339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1E37FC4-48A4-A374-E6DD-A19E348D423C}"/>
              </a:ext>
            </a:extLst>
          </p:cNvPr>
          <p:cNvGrpSpPr/>
          <p:nvPr/>
        </p:nvGrpSpPr>
        <p:grpSpPr>
          <a:xfrm>
            <a:off x="4462404" y="2440277"/>
            <a:ext cx="231641" cy="174554"/>
            <a:chOff x="8083296" y="2822151"/>
            <a:chExt cx="144036" cy="15534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55D98D-552C-4783-9651-8B9489A4925E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845185-B47C-6C5E-5F43-468F94581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53B839E-61E6-0CC5-6E61-591CD9CA879D}"/>
              </a:ext>
            </a:extLst>
          </p:cNvPr>
          <p:cNvGrpSpPr/>
          <p:nvPr/>
        </p:nvGrpSpPr>
        <p:grpSpPr>
          <a:xfrm>
            <a:off x="6645915" y="4845420"/>
            <a:ext cx="231641" cy="174554"/>
            <a:chOff x="8083296" y="2822151"/>
            <a:chExt cx="144036" cy="155348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3714B0-7BB3-4130-2277-55875CA2AE1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3B73988-3C15-418D-CE0E-7ECF41BF1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B4C0EE-BD71-67B0-6070-8BFAD17B7235}"/>
              </a:ext>
            </a:extLst>
          </p:cNvPr>
          <p:cNvGrpSpPr/>
          <p:nvPr/>
        </p:nvGrpSpPr>
        <p:grpSpPr>
          <a:xfrm>
            <a:off x="5546879" y="3923531"/>
            <a:ext cx="231641" cy="174554"/>
            <a:chOff x="8083296" y="2822151"/>
            <a:chExt cx="144036" cy="15534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542A82A-062C-71DE-2C47-978536E580E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ADBD62D-7549-5FA2-666A-211E71F80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580E85-C3F0-4F98-A3BB-6C293D0D6293}"/>
              </a:ext>
            </a:extLst>
          </p:cNvPr>
          <p:cNvGrpSpPr/>
          <p:nvPr/>
        </p:nvGrpSpPr>
        <p:grpSpPr>
          <a:xfrm>
            <a:off x="6097966" y="3276311"/>
            <a:ext cx="231641" cy="174554"/>
            <a:chOff x="8083296" y="2822151"/>
            <a:chExt cx="144036" cy="15534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4362076-E463-8A58-5F95-A86A85351BE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1DAB36-B9D3-43BD-7E2D-85EF56F53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1CE315-5C7C-9153-AF0A-2D53455D339E}"/>
              </a:ext>
            </a:extLst>
          </p:cNvPr>
          <p:cNvGrpSpPr/>
          <p:nvPr/>
        </p:nvGrpSpPr>
        <p:grpSpPr>
          <a:xfrm>
            <a:off x="7782279" y="5176136"/>
            <a:ext cx="231641" cy="174554"/>
            <a:chOff x="8083296" y="2822151"/>
            <a:chExt cx="144036" cy="155348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7EF5601-3A43-1586-B01B-320CA000544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E468800-6A85-A59B-DCBA-357704287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B15805-4E4F-7EA7-D60D-5DC8FC681AA3}"/>
              </a:ext>
            </a:extLst>
          </p:cNvPr>
          <p:cNvGrpSpPr/>
          <p:nvPr/>
        </p:nvGrpSpPr>
        <p:grpSpPr>
          <a:xfrm>
            <a:off x="7218134" y="4260948"/>
            <a:ext cx="231641" cy="174554"/>
            <a:chOff x="8083296" y="2822151"/>
            <a:chExt cx="144036" cy="155348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796CA8-2308-8594-DC2E-F31B86A71500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465F09-1DE3-84A9-E14C-5B1DBAFC5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F9041D-E31D-3ADD-E969-DC82B9F4C8A7}"/>
              </a:ext>
            </a:extLst>
          </p:cNvPr>
          <p:cNvCxnSpPr>
            <a:cxnSpLocks/>
          </p:cNvCxnSpPr>
          <p:nvPr/>
        </p:nvCxnSpPr>
        <p:spPr>
          <a:xfrm rot="5400000">
            <a:off x="3254219" y="2138764"/>
            <a:ext cx="0" cy="1259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87DD12D8-4B63-36C0-ADE6-32628F0E4009}"/>
              </a:ext>
            </a:extLst>
          </p:cNvPr>
          <p:cNvSpPr/>
          <p:nvPr/>
        </p:nvSpPr>
        <p:spPr>
          <a:xfrm>
            <a:off x="3369733" y="1507310"/>
            <a:ext cx="6807200" cy="4056102"/>
          </a:xfrm>
          <a:custGeom>
            <a:avLst/>
            <a:gdLst>
              <a:gd name="connsiteX0" fmla="*/ 0 w 6807200"/>
              <a:gd name="connsiteY0" fmla="*/ 0 h 4564345"/>
              <a:gd name="connsiteX1" fmla="*/ 677334 w 6807200"/>
              <a:gd name="connsiteY1" fmla="*/ 1236133 h 4564345"/>
              <a:gd name="connsiteX2" fmla="*/ 1574800 w 6807200"/>
              <a:gd name="connsiteY2" fmla="*/ 2065866 h 4564345"/>
              <a:gd name="connsiteX3" fmla="*/ 3200400 w 6807200"/>
              <a:gd name="connsiteY3" fmla="*/ 3149600 h 4564345"/>
              <a:gd name="connsiteX4" fmla="*/ 4334934 w 6807200"/>
              <a:gd name="connsiteY4" fmla="*/ 3793066 h 4564345"/>
              <a:gd name="connsiteX5" fmla="*/ 5401734 w 6807200"/>
              <a:gd name="connsiteY5" fmla="*/ 4368800 h 4564345"/>
              <a:gd name="connsiteX6" fmla="*/ 6248400 w 6807200"/>
              <a:gd name="connsiteY6" fmla="*/ 4555066 h 4564345"/>
              <a:gd name="connsiteX7" fmla="*/ 6807200 w 6807200"/>
              <a:gd name="connsiteY7" fmla="*/ 4538133 h 4564345"/>
              <a:gd name="connsiteX8" fmla="*/ 6807200 w 6807200"/>
              <a:gd name="connsiteY8" fmla="*/ 4538133 h 456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7200" h="4564345">
                <a:moveTo>
                  <a:pt x="0" y="0"/>
                </a:moveTo>
                <a:cubicBezTo>
                  <a:pt x="207433" y="445911"/>
                  <a:pt x="414867" y="891822"/>
                  <a:pt x="677334" y="1236133"/>
                </a:cubicBezTo>
                <a:cubicBezTo>
                  <a:pt x="939801" y="1580444"/>
                  <a:pt x="1154289" y="1746955"/>
                  <a:pt x="1574800" y="2065866"/>
                </a:cubicBezTo>
                <a:cubicBezTo>
                  <a:pt x="1995311" y="2384777"/>
                  <a:pt x="2740378" y="2861733"/>
                  <a:pt x="3200400" y="3149600"/>
                </a:cubicBezTo>
                <a:cubicBezTo>
                  <a:pt x="3660422" y="3437467"/>
                  <a:pt x="3968045" y="3589866"/>
                  <a:pt x="4334934" y="3793066"/>
                </a:cubicBezTo>
                <a:cubicBezTo>
                  <a:pt x="4701823" y="3996266"/>
                  <a:pt x="5082823" y="4241800"/>
                  <a:pt x="5401734" y="4368800"/>
                </a:cubicBezTo>
                <a:cubicBezTo>
                  <a:pt x="5720645" y="4495800"/>
                  <a:pt x="6014156" y="4526844"/>
                  <a:pt x="6248400" y="4555066"/>
                </a:cubicBezTo>
                <a:cubicBezTo>
                  <a:pt x="6482644" y="4583288"/>
                  <a:pt x="6807200" y="4538133"/>
                  <a:pt x="6807200" y="4538133"/>
                </a:cubicBezTo>
                <a:lnTo>
                  <a:pt x="6807200" y="4538133"/>
                </a:ln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BC2D8-5596-D4F9-31FE-C3A5A9DA02ED}"/>
              </a:ext>
            </a:extLst>
          </p:cNvPr>
          <p:cNvCxnSpPr>
            <a:cxnSpLocks/>
          </p:cNvCxnSpPr>
          <p:nvPr/>
        </p:nvCxnSpPr>
        <p:spPr>
          <a:xfrm flipV="1">
            <a:off x="6096000" y="4078081"/>
            <a:ext cx="0" cy="1536335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0BF991-5DEA-2A00-EBAE-9E684799C7FE}"/>
              </a:ext>
            </a:extLst>
          </p:cNvPr>
          <p:cNvCxnSpPr>
            <a:cxnSpLocks/>
          </p:cNvCxnSpPr>
          <p:nvPr/>
        </p:nvCxnSpPr>
        <p:spPr>
          <a:xfrm>
            <a:off x="3317177" y="4078081"/>
            <a:ext cx="2778823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5BBE09DA-82ED-911C-4712-5150D4D44436}"/>
              </a:ext>
            </a:extLst>
          </p:cNvPr>
          <p:cNvSpPr txBox="1">
            <a:spLocks/>
          </p:cNvSpPr>
          <p:nvPr/>
        </p:nvSpPr>
        <p:spPr>
          <a:xfrm>
            <a:off x="7792916" y="1855259"/>
            <a:ext cx="3560883" cy="2652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Regression: predict a number (infinitely many possible outputs)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A8466BD-6854-8631-FCD3-D79B03D9C64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Futura Medium" panose="020B0602020204020303" pitchFamily="34" charset="-79"/>
                <a:cs typeface="Futura Medium" panose="020B0602020204020303" pitchFamily="34" charset="-79"/>
              </a:rPr>
              <a:t>Regression: plant height prediction </a:t>
            </a:r>
            <a:endParaRPr lang="en-US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09DD0B-40AB-91A9-BEF7-36699F6A95B8}"/>
              </a:ext>
            </a:extLst>
          </p:cNvPr>
          <p:cNvSpPr txBox="1"/>
          <p:nvPr/>
        </p:nvSpPr>
        <p:spPr>
          <a:xfrm>
            <a:off x="1034431" y="3585638"/>
            <a:ext cx="13524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Height</a:t>
            </a:r>
          </a:p>
          <a:p>
            <a:pPr algn="ctr"/>
            <a:r>
              <a:rPr lang="en-US" sz="2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(cm)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B12AEE-51AB-1096-53FF-2EA580AA1CAF}"/>
              </a:ext>
            </a:extLst>
          </p:cNvPr>
          <p:cNvSpPr txBox="1"/>
          <p:nvPr/>
        </p:nvSpPr>
        <p:spPr>
          <a:xfrm>
            <a:off x="2761008" y="2464421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82B8E1-07B2-017D-EF6C-5965EA4F4935}"/>
              </a:ext>
            </a:extLst>
          </p:cNvPr>
          <p:cNvSpPr txBox="1"/>
          <p:nvPr/>
        </p:nvSpPr>
        <p:spPr>
          <a:xfrm>
            <a:off x="2761008" y="3754269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C53999-3105-68AA-1150-74B07640FC1D}"/>
              </a:ext>
            </a:extLst>
          </p:cNvPr>
          <p:cNvSpPr txBox="1"/>
          <p:nvPr/>
        </p:nvSpPr>
        <p:spPr>
          <a:xfrm>
            <a:off x="2761008" y="4169616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70A6B6-9DC5-5FE7-3DE3-6D4F0FEDD54B}"/>
              </a:ext>
            </a:extLst>
          </p:cNvPr>
          <p:cNvSpPr txBox="1"/>
          <p:nvPr/>
        </p:nvSpPr>
        <p:spPr>
          <a:xfrm>
            <a:off x="2761008" y="4626010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DA46A5-F23C-AA95-7D9C-BE5A726E61EB}"/>
              </a:ext>
            </a:extLst>
          </p:cNvPr>
          <p:cNvSpPr txBox="1"/>
          <p:nvPr/>
        </p:nvSpPr>
        <p:spPr>
          <a:xfrm>
            <a:off x="2761008" y="5019974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62D720-54EF-1945-2DC8-159F85635362}"/>
              </a:ext>
            </a:extLst>
          </p:cNvPr>
          <p:cNvSpPr txBox="1"/>
          <p:nvPr/>
        </p:nvSpPr>
        <p:spPr>
          <a:xfrm>
            <a:off x="2761008" y="3346978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E90296-5E73-B900-C094-FC8EC8190420}"/>
              </a:ext>
            </a:extLst>
          </p:cNvPr>
          <p:cNvSpPr txBox="1"/>
          <p:nvPr/>
        </p:nvSpPr>
        <p:spPr>
          <a:xfrm>
            <a:off x="2761008" y="2937787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C81CEB-F0F9-9009-0287-2614AE9EB343}"/>
              </a:ext>
            </a:extLst>
          </p:cNvPr>
          <p:cNvSpPr txBox="1"/>
          <p:nvPr/>
        </p:nvSpPr>
        <p:spPr>
          <a:xfrm>
            <a:off x="2761007" y="2046182"/>
            <a:ext cx="464119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1212EB-2EF3-E746-2AC4-82216FCBAE4F}"/>
              </a:ext>
            </a:extLst>
          </p:cNvPr>
          <p:cNvGrpSpPr/>
          <p:nvPr/>
        </p:nvGrpSpPr>
        <p:grpSpPr>
          <a:xfrm>
            <a:off x="8926224" y="5327153"/>
            <a:ext cx="231641" cy="174554"/>
            <a:chOff x="8083296" y="2822151"/>
            <a:chExt cx="144036" cy="155348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E3DB777-C33F-B961-B7EF-8C88BC2818CA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11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258B805-DF6A-B8BD-15D9-C20EA03C6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296" y="2822151"/>
              <a:ext cx="137421" cy="155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7136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Classification: plant species prediction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0C5E334-CE1B-A935-1720-E86E9745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5289" y="1648030"/>
            <a:ext cx="9527458" cy="47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7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Classification: plant species prediction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0C5E334-CE1B-A935-1720-E86E9745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609" y="1690688"/>
            <a:ext cx="9527458" cy="47637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F8C2138-7B93-4443-FE3D-031DD0C25D98}"/>
              </a:ext>
            </a:extLst>
          </p:cNvPr>
          <p:cNvSpPr txBox="1">
            <a:spLocks/>
          </p:cNvSpPr>
          <p:nvPr/>
        </p:nvSpPr>
        <p:spPr>
          <a:xfrm>
            <a:off x="9676067" y="2397278"/>
            <a:ext cx="2214716" cy="2063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setosa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= 0</a:t>
            </a:r>
          </a:p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virginica = 1</a:t>
            </a:r>
          </a:p>
        </p:txBody>
      </p:sp>
    </p:spTree>
    <p:extLst>
      <p:ext uri="{BB962C8B-B14F-4D97-AF65-F5344CB8AC3E}">
        <p14:creationId xmlns:p14="http://schemas.microsoft.com/office/powerpoint/2010/main" val="187511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Classification: plant species prediction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0C5E334-CE1B-A935-1720-E86E9745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609" y="1690688"/>
            <a:ext cx="9527458" cy="47637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F8C2138-7B93-4443-FE3D-031DD0C25D98}"/>
              </a:ext>
            </a:extLst>
          </p:cNvPr>
          <p:cNvSpPr txBox="1">
            <a:spLocks/>
          </p:cNvSpPr>
          <p:nvPr/>
        </p:nvSpPr>
        <p:spPr>
          <a:xfrm>
            <a:off x="9676067" y="2397278"/>
            <a:ext cx="2214716" cy="2063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setosa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= 0</a:t>
            </a:r>
          </a:p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virginica = 1</a:t>
            </a:r>
          </a:p>
        </p:txBody>
      </p:sp>
    </p:spTree>
    <p:extLst>
      <p:ext uri="{BB962C8B-B14F-4D97-AF65-F5344CB8AC3E}">
        <p14:creationId xmlns:p14="http://schemas.microsoft.com/office/powerpoint/2010/main" val="2784208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Classification: plant species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10977-2436-454A-6954-0EB44B1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932038"/>
            <a:ext cx="8546486" cy="42732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667F849-A655-E933-E744-478BF3A6BE70}"/>
              </a:ext>
            </a:extLst>
          </p:cNvPr>
          <p:cNvSpPr txBox="1">
            <a:spLocks/>
          </p:cNvSpPr>
          <p:nvPr/>
        </p:nvSpPr>
        <p:spPr>
          <a:xfrm>
            <a:off x="8546486" y="2430446"/>
            <a:ext cx="3645514" cy="2996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Classification:</a:t>
            </a:r>
          </a:p>
          <a:p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 categories </a:t>
            </a:r>
          </a:p>
          <a:p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(i.e., classes)</a:t>
            </a:r>
          </a:p>
        </p:txBody>
      </p:sp>
    </p:spTree>
    <p:extLst>
      <p:ext uri="{BB962C8B-B14F-4D97-AF65-F5344CB8AC3E}">
        <p14:creationId xmlns:p14="http://schemas.microsoft.com/office/powerpoint/2010/main" val="130809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FB99E8-9F56-F645-B9E6-B1EE6C733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7" t="25946" r="14966" b="32793"/>
          <a:stretch/>
        </p:blipFill>
        <p:spPr>
          <a:xfrm>
            <a:off x="714375" y="457200"/>
            <a:ext cx="6102350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6AD79-2271-7448-B948-2BFA49E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8" y="457200"/>
            <a:ext cx="1924050" cy="1924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361B5-F722-0E4E-93A7-E533C8ED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413" y="457200"/>
            <a:ext cx="2590800" cy="192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3540B-D170-8F4D-9F90-1324CE7E4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2454275"/>
            <a:ext cx="2451100" cy="2533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48C39-3374-C740-ACF1-6E95CB0D6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2454275"/>
            <a:ext cx="5500688" cy="2533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6F94D9-A7A2-7D44-AB93-DF0B4646D7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028" t="17664" r="32297" b="17664"/>
          <a:stretch/>
        </p:blipFill>
        <p:spPr>
          <a:xfrm>
            <a:off x="8812213" y="2454275"/>
            <a:ext cx="2665413" cy="2533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268A8A-6605-9648-B4E1-DDAD1490C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" y="5060950"/>
            <a:ext cx="4233863" cy="1339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C2695-5243-4548-ABAF-31C331AE71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1263" y="5060950"/>
            <a:ext cx="1339850" cy="1339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3639AB-8B81-4544-8CE2-463E493451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894" t="24846" r="23256" b="28622"/>
          <a:stretch/>
        </p:blipFill>
        <p:spPr>
          <a:xfrm>
            <a:off x="6435725" y="5060950"/>
            <a:ext cx="5043488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Classification: plant species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B4815-BC9A-F336-E401-023FA5AF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4786" y="1690688"/>
            <a:ext cx="9571704" cy="47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94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Classification: plant species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B4815-BC9A-F336-E401-023FA5AF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4786" y="1690688"/>
            <a:ext cx="9571704" cy="47858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365D84-3212-02CC-3F8C-D97D37D54958}"/>
                  </a:ext>
                </a:extLst>
              </p14:cNvPr>
              <p14:cNvContentPartPr/>
              <p14:nvPr/>
            </p14:nvContentPartPr>
            <p14:xfrm>
              <a:off x="1813866" y="2593347"/>
              <a:ext cx="7079040" cy="1044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365D84-3212-02CC-3F8C-D97D37D549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4786" y="2574267"/>
                <a:ext cx="7116840" cy="10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68404E-6459-2104-0432-102E9607584F}"/>
                  </a:ext>
                </a:extLst>
              </p14:cNvPr>
              <p14:cNvContentPartPr/>
              <p14:nvPr/>
            </p14:nvContentPartPr>
            <p14:xfrm>
              <a:off x="1865346" y="4632747"/>
              <a:ext cx="3954600" cy="1112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68404E-6459-2104-0432-102E960758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6626" y="4614027"/>
                <a:ext cx="3992400" cy="11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172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A378-0F4D-7898-6361-F60BCE7C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Types</a:t>
            </a:r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0DDFF-D8DF-077E-1025-A29CD0CA0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  <a:p>
            <a:pPr marL="457200" lvl="1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Uses labeled datasets to train algorithms to predict outcomes.</a:t>
            </a:r>
          </a:p>
          <a:p>
            <a:pPr marL="457200" lvl="1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	regression: predict a number (infinitely many possible outcomes)</a:t>
            </a:r>
          </a:p>
          <a:p>
            <a:pPr marL="457200" lvl="1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	classification: predict a category (fixed number of possible outputs).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  <a:p>
            <a:pPr marL="0" indent="0">
              <a:buNone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0109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B4815-BC9A-F336-E401-023FA5AF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4786" y="1690688"/>
            <a:ext cx="9571704" cy="478585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E9ABE7-DF20-689F-3200-9C8093787F13}"/>
              </a:ext>
            </a:extLst>
          </p:cNvPr>
          <p:cNvCxnSpPr/>
          <p:nvPr/>
        </p:nvCxnSpPr>
        <p:spPr>
          <a:xfrm>
            <a:off x="9026013" y="2949677"/>
            <a:ext cx="1991032" cy="1769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0338A-DE37-38C7-E235-F1D639E9C405}"/>
              </a:ext>
            </a:extLst>
          </p:cNvPr>
          <p:cNvCxnSpPr>
            <a:cxnSpLocks/>
          </p:cNvCxnSpPr>
          <p:nvPr/>
        </p:nvCxnSpPr>
        <p:spPr>
          <a:xfrm flipH="1">
            <a:off x="9144000" y="2949677"/>
            <a:ext cx="1612490" cy="18730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57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B4815-BC9A-F336-E401-023FA5AF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2729" y="1690688"/>
            <a:ext cx="5982315" cy="47858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A23F-F7E1-FFC0-6B52-1A8BFA158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514" y="1690688"/>
            <a:ext cx="49923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Goal: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Find patterns in unlabeled data.</a:t>
            </a:r>
            <a:endParaRPr lang="en-US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4605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B4815-BC9A-F336-E401-023FA5AF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2729" y="1690688"/>
            <a:ext cx="5982315" cy="47858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A23F-F7E1-FFC0-6B52-1A8BFA158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514" y="1690688"/>
            <a:ext cx="49923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Goal: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Find patterns in unlabeled data.</a:t>
            </a:r>
          </a:p>
          <a:p>
            <a:pPr marL="0" indent="0">
              <a:buNone/>
            </a:pPr>
            <a:endParaRPr lang="en-US" b="1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Clustering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34429C-9918-755A-059F-849AB7025577}"/>
                  </a:ext>
                </a:extLst>
              </p14:cNvPr>
              <p14:cNvContentPartPr/>
              <p14:nvPr/>
            </p14:nvContentPartPr>
            <p14:xfrm>
              <a:off x="1278906" y="4612227"/>
              <a:ext cx="2789640" cy="1137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34429C-9918-755A-059F-849AB70255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0186" y="4593507"/>
                <a:ext cx="2827440" cy="11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EB2BF4-7F2E-E625-C23E-9D9BC7C30034}"/>
                  </a:ext>
                </a:extLst>
              </p14:cNvPr>
              <p14:cNvContentPartPr/>
              <p14:nvPr/>
            </p14:nvContentPartPr>
            <p14:xfrm>
              <a:off x="1943826" y="1868307"/>
              <a:ext cx="4424040" cy="264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EB2BF4-7F2E-E625-C23E-9D9BC7C300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4746" y="1849227"/>
                <a:ext cx="4461840" cy="26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45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0A9D8B-54C4-4C28-A298-D5A5268F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comes with inputs X, but not with output labels Y.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Algorithm finds structure in the data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Clustering</a:t>
            </a:r>
          </a:p>
          <a:p>
            <a:pPr lvl="1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Group similar data points together.</a:t>
            </a:r>
          </a:p>
          <a:p>
            <a:pPr lvl="1"/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29629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0A9D8B-54C4-4C28-A298-D5A5268F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comes with inputs X, but not with output labels Y.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Algorithm finds structure in the data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Clustering</a:t>
            </a:r>
          </a:p>
          <a:p>
            <a:pPr lvl="1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Group similar data points together.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Dimensionality Reduction</a:t>
            </a:r>
          </a:p>
          <a:p>
            <a:pPr lvl="1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Transform data from a high-dimensional space to a low-dimensional space such that the meaningful properties are retained.</a:t>
            </a:r>
          </a:p>
          <a:p>
            <a:pPr lvl="2"/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0715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pic>
        <p:nvPicPr>
          <p:cNvPr id="6" name="Picture 61">
            <a:extLst>
              <a:ext uri="{FF2B5EF4-FFF2-40B4-BE49-F238E27FC236}">
                <a16:creationId xmlns:a16="http://schemas.microsoft.com/office/drawing/2014/main" id="{40FA4760-A061-395B-52A4-2D468D13E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99"/>
          <a:stretch/>
        </p:blipFill>
        <p:spPr bwMode="auto">
          <a:xfrm>
            <a:off x="2799736" y="1576285"/>
            <a:ext cx="6323538" cy="491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1B08EF-1EB2-022E-A13B-BA7AFB29A7EF}"/>
              </a:ext>
            </a:extLst>
          </p:cNvPr>
          <p:cNvSpPr txBox="1"/>
          <p:nvPr/>
        </p:nvSpPr>
        <p:spPr>
          <a:xfrm>
            <a:off x="7332271" y="6123543"/>
            <a:ext cx="358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Novembre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et al., </a:t>
            </a: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Nature 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(2008)</a:t>
            </a:r>
          </a:p>
        </p:txBody>
      </p:sp>
    </p:spTree>
    <p:extLst>
      <p:ext uri="{BB962C8B-B14F-4D97-AF65-F5344CB8AC3E}">
        <p14:creationId xmlns:p14="http://schemas.microsoft.com/office/powerpoint/2010/main" val="846360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A378-0F4D-7898-6361-F60BCE7C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Types</a:t>
            </a:r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0DDFF-D8DF-077E-1025-A29CD0CA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000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  <a:p>
            <a:pPr marL="457200" lvl="1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Uses labeled datasets to train algorithms to predict outcomes.</a:t>
            </a:r>
          </a:p>
          <a:p>
            <a:pPr marL="457200" lvl="1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	</a:t>
            </a:r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regression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a number (infinitely many possible outcomes)</a:t>
            </a:r>
          </a:p>
          <a:p>
            <a:pPr marL="457200" lvl="1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	</a:t>
            </a:r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predict a category (fixed number of possible outputs).</a:t>
            </a:r>
          </a:p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  <a:p>
            <a:pPr marL="457200" lvl="1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Uses algorithms to find patterns in unlabeled data.</a:t>
            </a:r>
          </a:p>
          <a:p>
            <a:pPr marL="457200" lvl="1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	</a:t>
            </a:r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clustering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find groups of observations</a:t>
            </a:r>
          </a:p>
          <a:p>
            <a:pPr marL="457200" lvl="1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	</a:t>
            </a:r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dimensionality reduction</a:t>
            </a:r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project from high- to low-dimensional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157355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0C4299-7F39-5C48-B173-150054FD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4"/>
          <a:stretch/>
        </p:blipFill>
        <p:spPr>
          <a:xfrm>
            <a:off x="1052450" y="1786759"/>
            <a:ext cx="6616700" cy="1982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text on a white background&#10;&#10;Description automatically generated">
            <a:extLst>
              <a:ext uri="{FF2B5EF4-FFF2-40B4-BE49-F238E27FC236}">
                <a16:creationId xmlns:a16="http://schemas.microsoft.com/office/drawing/2014/main" id="{AE9B48D7-8C29-4D44-95A1-54B860FAF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6"/>
          <a:stretch/>
        </p:blipFill>
        <p:spPr>
          <a:xfrm>
            <a:off x="2644061" y="4046124"/>
            <a:ext cx="8843319" cy="2230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5DBE1-66E4-0645-88B7-1C1CBA95AE60}"/>
              </a:ext>
            </a:extLst>
          </p:cNvPr>
          <p:cNvSpPr txBox="1"/>
          <p:nvPr/>
        </p:nvSpPr>
        <p:spPr>
          <a:xfrm>
            <a:off x="2145078" y="581124"/>
            <a:ext cx="7901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Should we use machine learning in Biology?</a:t>
            </a:r>
          </a:p>
        </p:txBody>
      </p:sp>
    </p:spTree>
    <p:extLst>
      <p:ext uri="{BB962C8B-B14F-4D97-AF65-F5344CB8AC3E}">
        <p14:creationId xmlns:p14="http://schemas.microsoft.com/office/powerpoint/2010/main" val="3035003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for PowerPoint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entimeter for PowerPoint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" descr="Add-in content for Mentimeter for PowerPoint."/>
              <p:cNvGraphicFramePr>
                <a:graphicFrameLocks noGrp="1"/>
              </p:cNvGraphicFramePr>
              <p:nvPr/>
            </p:nvGraphicFramePr>
            <p:xfrm>
              <a:off x="721012" y="1170879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Add-in" descr="Add-in content for Mentimeter for PowerPoint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12" y="1170879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0617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eckers On Barrel Free Stock Photo - Public Domain Pictures">
            <a:extLst>
              <a:ext uri="{FF2B5EF4-FFF2-40B4-BE49-F238E27FC236}">
                <a16:creationId xmlns:a16="http://schemas.microsoft.com/office/drawing/2014/main" id="{35BBE46C-F169-D379-F46E-41E59C947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6077" b="807"/>
          <a:stretch/>
        </p:blipFill>
        <p:spPr>
          <a:xfrm>
            <a:off x="3074747" y="0"/>
            <a:ext cx="9117253" cy="688458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E15424-1104-588C-CC23-CF1D045A692C}"/>
              </a:ext>
            </a:extLst>
          </p:cNvPr>
          <p:cNvSpPr/>
          <p:nvPr/>
        </p:nvSpPr>
        <p:spPr>
          <a:xfrm>
            <a:off x="-1" y="0"/>
            <a:ext cx="12192001" cy="688458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9000">
                <a:schemeClr val="bg1"/>
              </a:gs>
              <a:gs pos="57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DE11C4-FF28-B94A-442D-B040556F5A7F}"/>
              </a:ext>
            </a:extLst>
          </p:cNvPr>
          <p:cNvSpPr txBox="1"/>
          <p:nvPr/>
        </p:nvSpPr>
        <p:spPr>
          <a:xfrm>
            <a:off x="291412" y="2515024"/>
            <a:ext cx="3869724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Machine Learning: ”the field of study that gives computers the ability to learn without explicitly being programmed.”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	- Arthur Samuel (1959)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5DBE1-66E4-0645-88B7-1C1CBA95AE60}"/>
              </a:ext>
            </a:extLst>
          </p:cNvPr>
          <p:cNvSpPr txBox="1"/>
          <p:nvPr/>
        </p:nvSpPr>
        <p:spPr>
          <a:xfrm>
            <a:off x="427956" y="318880"/>
            <a:ext cx="4882978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91852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A378-0F4D-7898-6361-F60BCE7C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Types</a:t>
            </a:r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0DDFF-D8DF-077E-1025-A29CD0CA0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871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324C5-F266-8A62-ACBC-E907319B2F5F}"/>
              </a:ext>
            </a:extLst>
          </p:cNvPr>
          <p:cNvSpPr txBox="1"/>
          <p:nvPr/>
        </p:nvSpPr>
        <p:spPr>
          <a:xfrm>
            <a:off x="3822236" y="2091559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47277C-EEF2-210D-4E97-96EBA7388C0B}"/>
              </a:ext>
            </a:extLst>
          </p:cNvPr>
          <p:cNvCxnSpPr/>
          <p:nvPr/>
        </p:nvCxnSpPr>
        <p:spPr>
          <a:xfrm>
            <a:off x="4684085" y="2596055"/>
            <a:ext cx="30059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E02223-760C-9AC2-6F4D-EEB50C64AE1D}"/>
              </a:ext>
            </a:extLst>
          </p:cNvPr>
          <p:cNvSpPr txBox="1"/>
          <p:nvPr/>
        </p:nvSpPr>
        <p:spPr>
          <a:xfrm>
            <a:off x="7879230" y="2088223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384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324C5-F266-8A62-ACBC-E907319B2F5F}"/>
              </a:ext>
            </a:extLst>
          </p:cNvPr>
          <p:cNvSpPr txBox="1"/>
          <p:nvPr/>
        </p:nvSpPr>
        <p:spPr>
          <a:xfrm>
            <a:off x="3822236" y="2091559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47277C-EEF2-210D-4E97-96EBA7388C0B}"/>
              </a:ext>
            </a:extLst>
          </p:cNvPr>
          <p:cNvCxnSpPr/>
          <p:nvPr/>
        </p:nvCxnSpPr>
        <p:spPr>
          <a:xfrm>
            <a:off x="4684085" y="2596055"/>
            <a:ext cx="30059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E02223-760C-9AC2-6F4D-EEB50C64AE1D}"/>
              </a:ext>
            </a:extLst>
          </p:cNvPr>
          <p:cNvSpPr txBox="1"/>
          <p:nvPr/>
        </p:nvSpPr>
        <p:spPr>
          <a:xfrm>
            <a:off x="7879230" y="2088223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FFA-20B4-F60A-7CAE-E0AF92D97D33}"/>
              </a:ext>
            </a:extLst>
          </p:cNvPr>
          <p:cNvSpPr txBox="1"/>
          <p:nvPr/>
        </p:nvSpPr>
        <p:spPr>
          <a:xfrm>
            <a:off x="7460846" y="2996975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91734-BBB7-E5BD-4600-253E24E15010}"/>
              </a:ext>
            </a:extLst>
          </p:cNvPr>
          <p:cNvSpPr txBox="1"/>
          <p:nvPr/>
        </p:nvSpPr>
        <p:spPr>
          <a:xfrm>
            <a:off x="3540032" y="2996975"/>
            <a:ext cx="1214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9951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6A0B-16BC-4267-E28E-6F4FCDC8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324C5-F266-8A62-ACBC-E907319B2F5F}"/>
              </a:ext>
            </a:extLst>
          </p:cNvPr>
          <p:cNvSpPr txBox="1"/>
          <p:nvPr/>
        </p:nvSpPr>
        <p:spPr>
          <a:xfrm>
            <a:off x="3822236" y="2091559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47277C-EEF2-210D-4E97-96EBA7388C0B}"/>
              </a:ext>
            </a:extLst>
          </p:cNvPr>
          <p:cNvCxnSpPr/>
          <p:nvPr/>
        </p:nvCxnSpPr>
        <p:spPr>
          <a:xfrm>
            <a:off x="4684085" y="2596055"/>
            <a:ext cx="30059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E02223-760C-9AC2-6F4D-EEB50C64AE1D}"/>
              </a:ext>
            </a:extLst>
          </p:cNvPr>
          <p:cNvSpPr txBox="1"/>
          <p:nvPr/>
        </p:nvSpPr>
        <p:spPr>
          <a:xfrm>
            <a:off x="7879230" y="2088223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FFA-20B4-F60A-7CAE-E0AF92D97D33}"/>
              </a:ext>
            </a:extLst>
          </p:cNvPr>
          <p:cNvSpPr txBox="1"/>
          <p:nvPr/>
        </p:nvSpPr>
        <p:spPr>
          <a:xfrm>
            <a:off x="7460846" y="2996975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91734-BBB7-E5BD-4600-253E24E15010}"/>
              </a:ext>
            </a:extLst>
          </p:cNvPr>
          <p:cNvSpPr txBox="1"/>
          <p:nvPr/>
        </p:nvSpPr>
        <p:spPr>
          <a:xfrm>
            <a:off x="3540032" y="2996975"/>
            <a:ext cx="1214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20BB1-3366-8FC9-8EBE-1C154AD7D5B0}"/>
              </a:ext>
            </a:extLst>
          </p:cNvPr>
          <p:cNvSpPr txBox="1"/>
          <p:nvPr/>
        </p:nvSpPr>
        <p:spPr>
          <a:xfrm>
            <a:off x="7518999" y="3596120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labels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01E27-19CB-172A-6385-069452D06D3B}"/>
              </a:ext>
            </a:extLst>
          </p:cNvPr>
          <p:cNvSpPr txBox="1"/>
          <p:nvPr/>
        </p:nvSpPr>
        <p:spPr>
          <a:xfrm>
            <a:off x="3235232" y="3596121"/>
            <a:ext cx="1852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7088698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1a3vrig4ydiv8e53knhkz3ck5mn4b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webextension1.xml><?xml version="1.0" encoding="utf-8"?>
<we:webextension xmlns:we="http://schemas.microsoft.com/office/webextensions/webextension/2010/11" id="{f3bef1b7-c77f-4960-932f-1c74c3ce7841}">
  <we:reference id="WA104379261" version="4.3" store="en-US" storeType="OMEX"/>
  <we:alternateReferences/>
  <we:properties>
    <we:property name="MENTIMETER_FONT_SIZE_MODIFIER_KEY" value="&quot;-1&quot;"/>
    <we:property name="MENTIMETER_HIDE_TITLE_KEY" value="&quot;false&quot;"/>
    <we:property name="MENTIMETER_HIDE_VOTE_INDICATOR_KEY" value="&quot;false&quot;"/>
    <we:property name="MENTIMETER_INSTRUCTIONS_KEY" value="&quot;false&quot;"/>
    <we:property name="MENTIMETER_PPT_THEME_DISABLED" value="&quot;true&quot;"/>
    <we:property name="MENTIMETER_QUESTION_ID_KEY" value="&quot;xon9yijs2gyu&quot;"/>
    <we:property name="MENTIMETER_SHOW_JOIN_INSTRUCTIONS" value="&quot;true&quot;"/>
    <we:property name="Microsoft.Office.CampaignId" value="&quot;none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f3bef1b7-c77f-4960-932f-1c74c3ce7841}">
  <we:reference id="WA104379261" version="4.3" store="en-US" storeType="OMEX"/>
  <we:alternateReferences/>
  <we:properties>
    <we:property name="MENTIMETER_FONT_SIZE_MODIFIER_KEY" value="&quot;-2&quot;"/>
    <we:property name="MENTIMETER_HIDE_TITLE_KEY" value="&quot;false&quot;"/>
    <we:property name="MENTIMETER_HIDE_VOTE_INDICATOR_KEY" value="&quot;false&quot;"/>
    <we:property name="MENTIMETER_INSTRUCTIONS_KEY" value="&quot;false&quot;"/>
    <we:property name="MENTIMETER_PPT_THEME_DISABLED" value="&quot;true&quot;"/>
    <we:property name="MENTIMETER_QUESTION_ID_KEY" value="&quot;m5udpfsaq1kk&quot;"/>
    <we:property name="MENTIMETER_SHOW_JOIN_INSTRUCTIONS" value="&quot;true&quot;"/>
    <we:property name="Microsoft.Office.CampaignId" value="&quot;non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776</Words>
  <Application>Microsoft Macintosh PowerPoint</Application>
  <PresentationFormat>Widescreen</PresentationFormat>
  <Paragraphs>236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FUTURA MEDIUM</vt:lpstr>
      <vt:lpstr>FUTURA MEDIUM</vt:lpstr>
      <vt:lpstr>Segoe UI Light</vt:lpstr>
      <vt:lpstr>Office Theme</vt:lpstr>
      <vt:lpstr>Machine Learning in Biology</vt:lpstr>
      <vt:lpstr>Mentimeter for PowerPoint</vt:lpstr>
      <vt:lpstr>PowerPoint Presentation</vt:lpstr>
      <vt:lpstr>PowerPoint Presentation</vt:lpstr>
      <vt:lpstr>PowerPoint Presentation</vt:lpstr>
      <vt:lpstr>Types of machine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Regression: plant height prediction </vt:lpstr>
      <vt:lpstr>Regression: plant height prediction </vt:lpstr>
      <vt:lpstr>Regression: plant height prediction </vt:lpstr>
      <vt:lpstr>PowerPoint Presentation</vt:lpstr>
      <vt:lpstr>PowerPoint Presentation</vt:lpstr>
      <vt:lpstr>PowerPoint Presentation</vt:lpstr>
      <vt:lpstr>Classification: plant species prediction</vt:lpstr>
      <vt:lpstr>Classification: plant species prediction</vt:lpstr>
      <vt:lpstr>Classification: plant species prediction</vt:lpstr>
      <vt:lpstr>Classification: plant species prediction</vt:lpstr>
      <vt:lpstr>Classification: plant species prediction</vt:lpstr>
      <vt:lpstr>Classification: plant species prediction</vt:lpstr>
      <vt:lpstr>Types of machine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Types of machine learning</vt:lpstr>
      <vt:lpstr>Mentimeter for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Smith</dc:creator>
  <cp:lastModifiedBy>Smith, Megan</cp:lastModifiedBy>
  <cp:revision>31</cp:revision>
  <dcterms:created xsi:type="dcterms:W3CDTF">2023-12-21T22:14:30Z</dcterms:created>
  <dcterms:modified xsi:type="dcterms:W3CDTF">2024-01-19T16:39:12Z</dcterms:modified>
</cp:coreProperties>
</file>